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  <p:sldMasterId id="2147483651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</p:sldIdLst>
  <p:sldSz cy="6858000" cx="12192000"/>
  <p:notesSz cx="6858000" cy="9144000"/>
  <p:embeddedFontLst>
    <p:embeddedFont>
      <p:font typeface="Century Schoolbook"/>
      <p:regular r:id="rId14"/>
      <p:bold r:id="rId15"/>
      <p:italic r:id="rId16"/>
      <p:boldItalic r:id="rId1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18" roundtripDataSignature="AMtx7mg++D1JUZ9lWEWvcA0lFpY/W72q1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4.xml"/><Relationship Id="rId15" Type="http://schemas.openxmlformats.org/officeDocument/2006/relationships/font" Target="fonts/CenturySchoolbook-bold.fntdata"/><Relationship Id="rId14" Type="http://schemas.openxmlformats.org/officeDocument/2006/relationships/font" Target="fonts/CenturySchoolbook-regular.fntdata"/><Relationship Id="rId17" Type="http://schemas.openxmlformats.org/officeDocument/2006/relationships/font" Target="fonts/CenturySchoolbook-boldItalic.fntdata"/><Relationship Id="rId16" Type="http://schemas.openxmlformats.org/officeDocument/2006/relationships/font" Target="fonts/CenturySchoolbook-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18" Type="http://customschemas.google.com/relationships/presentationmetadata" Target="meta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6" name="Google Shape;106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3" name="Google Shape;113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1" name="Google Shape;121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3" name="Google Shape;133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3" name="Google Shape;143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3" name="Google Shape;153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3" name="Google Shape;163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3" name="Google Shape;173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ímdia" showMasterSp="0" type="title">
  <p:cSld name="TITLE">
    <p:bg>
      <p:bgPr>
        <a:solidFill>
          <a:srgbClr val="343437"/>
        </a:solidFill>
      </p:bgPr>
    </p:bg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12"/>
          <p:cNvSpPr txBox="1"/>
          <p:nvPr>
            <p:ph type="ctrTitle"/>
          </p:nvPr>
        </p:nvSpPr>
        <p:spPr>
          <a:xfrm>
            <a:off x="1261872" y="758952"/>
            <a:ext cx="9418320" cy="404164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Font typeface="Century Schoolbook"/>
              <a:buNone/>
              <a:defRPr sz="72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" name="Google Shape;14;p12"/>
          <p:cNvSpPr txBox="1"/>
          <p:nvPr>
            <p:ph idx="1" type="subTitle"/>
          </p:nvPr>
        </p:nvSpPr>
        <p:spPr>
          <a:xfrm>
            <a:off x="1261872" y="4800600"/>
            <a:ext cx="9418320" cy="16916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95000"/>
              </a:lnSpc>
              <a:spcBef>
                <a:spcPts val="1400"/>
              </a:spcBef>
              <a:spcAft>
                <a:spcPts val="0"/>
              </a:spcAft>
              <a:buSzPts val="1760"/>
              <a:buNone/>
              <a:defRPr sz="2200">
                <a:solidFill>
                  <a:srgbClr val="BFBFBF"/>
                </a:solidFill>
              </a:defRPr>
            </a:lvl1pPr>
            <a:lvl2pPr lvl="1" algn="ct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2200"/>
              <a:buNone/>
              <a:defRPr sz="2200"/>
            </a:lvl2pPr>
            <a:lvl3pPr lvl="2" algn="ct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2200"/>
              <a:buNone/>
              <a:defRPr sz="2200"/>
            </a:lvl3pPr>
            <a:lvl4pPr lvl="3" algn="ct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15" name="Google Shape;15;p12"/>
          <p:cNvSpPr txBox="1"/>
          <p:nvPr>
            <p:ph idx="10" type="dt"/>
          </p:nvPr>
        </p:nvSpPr>
        <p:spPr>
          <a:xfrm rot="-5400000">
            <a:off x="10797542" y="998537"/>
            <a:ext cx="19049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7F7F7F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12"/>
          <p:cNvSpPr txBox="1"/>
          <p:nvPr>
            <p:ph idx="11" type="ftr"/>
          </p:nvPr>
        </p:nvSpPr>
        <p:spPr>
          <a:xfrm rot="-5400000">
            <a:off x="9959341" y="4046537"/>
            <a:ext cx="3581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A5A5A5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12"/>
          <p:cNvSpPr txBox="1"/>
          <p:nvPr>
            <p:ph idx="12" type="sldNum"/>
          </p:nvPr>
        </p:nvSpPr>
        <p:spPr>
          <a:xfrm>
            <a:off x="11292840" y="6172200"/>
            <a:ext cx="914400" cy="5937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rmAutofit/>
          </a:bodyPr>
          <a:lstStyle>
            <a:lvl1pPr indent="0" lvl="0" marL="0" algn="ctr">
              <a:spcBef>
                <a:spcPts val="0"/>
              </a:spcBef>
              <a:buNone/>
              <a:defRPr sz="3600">
                <a:solidFill>
                  <a:srgbClr val="A5A5A5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1pPr>
            <a:lvl2pPr indent="0" lvl="1" marL="0" algn="ctr">
              <a:spcBef>
                <a:spcPts val="0"/>
              </a:spcBef>
              <a:buNone/>
              <a:defRPr sz="3600">
                <a:solidFill>
                  <a:srgbClr val="A5A5A5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2pPr>
            <a:lvl3pPr indent="0" lvl="2" marL="0" algn="ctr">
              <a:spcBef>
                <a:spcPts val="0"/>
              </a:spcBef>
              <a:buNone/>
              <a:defRPr sz="3600">
                <a:solidFill>
                  <a:srgbClr val="A5A5A5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3pPr>
            <a:lvl4pPr indent="0" lvl="3" marL="0" algn="ctr">
              <a:spcBef>
                <a:spcPts val="0"/>
              </a:spcBef>
              <a:buNone/>
              <a:defRPr sz="3600">
                <a:solidFill>
                  <a:srgbClr val="A5A5A5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4pPr>
            <a:lvl5pPr indent="0" lvl="4" marL="0" algn="ctr">
              <a:spcBef>
                <a:spcPts val="0"/>
              </a:spcBef>
              <a:buNone/>
              <a:defRPr sz="3600">
                <a:solidFill>
                  <a:srgbClr val="A5A5A5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5pPr>
            <a:lvl6pPr indent="0" lvl="5" marL="0" algn="ctr">
              <a:spcBef>
                <a:spcPts val="0"/>
              </a:spcBef>
              <a:buNone/>
              <a:defRPr sz="3600">
                <a:solidFill>
                  <a:srgbClr val="A5A5A5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6pPr>
            <a:lvl7pPr indent="0" lvl="6" marL="0" algn="ctr">
              <a:spcBef>
                <a:spcPts val="0"/>
              </a:spcBef>
              <a:buNone/>
              <a:defRPr sz="3600">
                <a:solidFill>
                  <a:srgbClr val="A5A5A5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7pPr>
            <a:lvl8pPr indent="0" lvl="7" marL="0" algn="ctr">
              <a:spcBef>
                <a:spcPts val="0"/>
              </a:spcBef>
              <a:buNone/>
              <a:defRPr sz="3600">
                <a:solidFill>
                  <a:srgbClr val="A5A5A5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8pPr>
            <a:lvl9pPr indent="0" lvl="8" marL="0" algn="ctr">
              <a:spcBef>
                <a:spcPts val="0"/>
              </a:spcBef>
              <a:buNone/>
              <a:defRPr sz="3600">
                <a:solidFill>
                  <a:srgbClr val="A5A5A5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u-HU"/>
              <a:t>‹#›</a:t>
            </a:fld>
            <a:endParaRPr/>
          </a:p>
        </p:txBody>
      </p:sp>
      <p:sp>
        <p:nvSpPr>
          <p:cNvPr id="18" name="Google Shape;18;p12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entury Schoolbook"/>
              <a:ea typeface="Century Schoolbook"/>
              <a:cs typeface="Century Schoolbook"/>
              <a:sym typeface="Century Schoolbook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artalomrész képaláírással" type="objTx">
  <p:cSld name="OBJECT_WITH_CAPTION_TEXT"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20"/>
          <p:cNvSpPr txBox="1"/>
          <p:nvPr>
            <p:ph type="title"/>
          </p:nvPr>
        </p:nvSpPr>
        <p:spPr>
          <a:xfrm>
            <a:off x="841248" y="457200"/>
            <a:ext cx="3200400" cy="160019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entury Schoolbook"/>
              <a:buNone/>
              <a:defRPr b="0"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0"/>
          <p:cNvSpPr txBox="1"/>
          <p:nvPr>
            <p:ph idx="1" type="body"/>
          </p:nvPr>
        </p:nvSpPr>
        <p:spPr>
          <a:xfrm>
            <a:off x="4504267" y="685800"/>
            <a:ext cx="6079066" cy="5486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0200" lvl="0" marL="457200" algn="l">
              <a:lnSpc>
                <a:spcPct val="95000"/>
              </a:lnSpc>
              <a:spcBef>
                <a:spcPts val="1400"/>
              </a:spcBef>
              <a:spcAft>
                <a:spcPts val="0"/>
              </a:spcAft>
              <a:buSzPts val="1600"/>
              <a:buChar char="•"/>
              <a:defRPr sz="2000"/>
            </a:lvl1pPr>
            <a:lvl2pPr indent="-342900" lvl="1" marL="9144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800"/>
              <a:buChar char="●"/>
              <a:defRPr sz="1800"/>
            </a:lvl2pPr>
            <a:lvl3pPr indent="-330200" lvl="2" marL="13716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600"/>
              <a:buChar char="●"/>
              <a:defRPr sz="1600"/>
            </a:lvl3pPr>
            <a:lvl4pPr indent="-317500" lvl="3" marL="18288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●"/>
              <a:defRPr sz="1400"/>
            </a:lvl4pPr>
            <a:lvl5pPr indent="-317500" lvl="4" marL="22860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●"/>
              <a:defRPr sz="1400"/>
            </a:lvl5pPr>
            <a:lvl6pPr indent="-317500" lvl="5" marL="27432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●"/>
              <a:defRPr sz="1400"/>
            </a:lvl6pPr>
            <a:lvl7pPr indent="-317500" lvl="6" marL="32004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●"/>
              <a:defRPr sz="1400"/>
            </a:lvl7pPr>
            <a:lvl8pPr indent="-317500" lvl="7" marL="36576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●"/>
              <a:defRPr sz="1400"/>
            </a:lvl8pPr>
            <a:lvl9pPr indent="-317500" lvl="8" marL="4114800" algn="l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SzPts val="1400"/>
              <a:buChar char="●"/>
              <a:defRPr sz="1400"/>
            </a:lvl9pPr>
          </a:lstStyle>
          <a:p/>
        </p:txBody>
      </p:sp>
      <p:sp>
        <p:nvSpPr>
          <p:cNvPr id="80" name="Google Shape;80;p20"/>
          <p:cNvSpPr txBox="1"/>
          <p:nvPr>
            <p:ph idx="2" type="body"/>
          </p:nvPr>
        </p:nvSpPr>
        <p:spPr>
          <a:xfrm>
            <a:off x="841248" y="2099734"/>
            <a:ext cx="3200400" cy="38100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14000"/>
              </a:lnSpc>
              <a:spcBef>
                <a:spcPts val="800"/>
              </a:spcBef>
              <a:spcAft>
                <a:spcPts val="0"/>
              </a:spcAft>
              <a:buSzPts val="1040"/>
              <a:buNone/>
              <a:defRPr sz="1300"/>
            </a:lvl1pPr>
            <a:lvl2pPr indent="-228600" lvl="1" marL="9144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200"/>
              <a:buNone/>
              <a:defRPr sz="1200"/>
            </a:lvl2pPr>
            <a:lvl3pPr indent="-228600" lvl="2" marL="13716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000"/>
              <a:buNone/>
              <a:defRPr sz="1000"/>
            </a:lvl3pPr>
            <a:lvl4pPr indent="-228600" lvl="3" marL="18288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900"/>
              <a:buNone/>
              <a:defRPr sz="900"/>
            </a:lvl4pPr>
            <a:lvl5pPr indent="-228600" lvl="4" marL="22860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900"/>
              <a:buNone/>
              <a:defRPr sz="900"/>
            </a:lvl5pPr>
            <a:lvl6pPr indent="-228600" lvl="5" marL="27432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900"/>
              <a:buNone/>
              <a:defRPr sz="900"/>
            </a:lvl6pPr>
            <a:lvl7pPr indent="-228600" lvl="6" marL="32004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900"/>
              <a:buNone/>
              <a:defRPr sz="900"/>
            </a:lvl7pPr>
            <a:lvl8pPr indent="-228600" lvl="7" marL="36576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900"/>
              <a:buNone/>
              <a:defRPr sz="900"/>
            </a:lvl8pPr>
            <a:lvl9pPr indent="-228600" lvl="8" marL="4114800" algn="l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SzPts val="900"/>
              <a:buNone/>
              <a:defRPr sz="900"/>
            </a:lvl9pPr>
          </a:lstStyle>
          <a:p/>
        </p:txBody>
      </p:sp>
      <p:sp>
        <p:nvSpPr>
          <p:cNvPr id="81" name="Google Shape;81;p20"/>
          <p:cNvSpPr txBox="1"/>
          <p:nvPr>
            <p:ph idx="10" type="dt"/>
          </p:nvPr>
        </p:nvSpPr>
        <p:spPr>
          <a:xfrm rot="-5400000">
            <a:off x="10797542" y="998537"/>
            <a:ext cx="19049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20"/>
          <p:cNvSpPr txBox="1"/>
          <p:nvPr>
            <p:ph idx="11" type="ftr"/>
          </p:nvPr>
        </p:nvSpPr>
        <p:spPr>
          <a:xfrm rot="-5400000">
            <a:off x="9959341" y="4046537"/>
            <a:ext cx="3581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20"/>
          <p:cNvSpPr txBox="1"/>
          <p:nvPr>
            <p:ph idx="12" type="sldNum"/>
          </p:nvPr>
        </p:nvSpPr>
        <p:spPr>
          <a:xfrm>
            <a:off x="11292840" y="6172200"/>
            <a:ext cx="914400" cy="5937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rm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u-H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Kép képaláírással" type="picTx">
  <p:cSld name="PICTURE_WITH_CAPTION_TEXT"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1"/>
          <p:cNvSpPr/>
          <p:nvPr/>
        </p:nvSpPr>
        <p:spPr>
          <a:xfrm>
            <a:off x="0" y="5105400"/>
            <a:ext cx="11292840" cy="17526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" name="Google Shape;86;p21"/>
          <p:cNvSpPr txBox="1"/>
          <p:nvPr>
            <p:ph type="title"/>
          </p:nvPr>
        </p:nvSpPr>
        <p:spPr>
          <a:xfrm>
            <a:off x="914400" y="5257800"/>
            <a:ext cx="9982200" cy="914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Century Schoolbook"/>
              <a:buNone/>
              <a:defRPr b="0" sz="2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7" name="Google Shape;87;p21"/>
          <p:cNvSpPr/>
          <p:nvPr>
            <p:ph idx="2" type="pic"/>
          </p:nvPr>
        </p:nvSpPr>
        <p:spPr>
          <a:xfrm>
            <a:off x="0" y="0"/>
            <a:ext cx="11292840" cy="512892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</p:sp>
      <p:sp>
        <p:nvSpPr>
          <p:cNvPr id="88" name="Google Shape;88;p21"/>
          <p:cNvSpPr txBox="1"/>
          <p:nvPr>
            <p:ph idx="1" type="body"/>
          </p:nvPr>
        </p:nvSpPr>
        <p:spPr>
          <a:xfrm>
            <a:off x="914400" y="6108589"/>
            <a:ext cx="9982200" cy="59701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40"/>
              <a:buNone/>
              <a:defRPr sz="1300">
                <a:solidFill>
                  <a:srgbClr val="D8D8D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200"/>
              <a:buNone/>
              <a:defRPr sz="1200"/>
            </a:lvl2pPr>
            <a:lvl3pPr indent="-228600" lvl="2" marL="13716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000"/>
              <a:buNone/>
              <a:defRPr sz="1000"/>
            </a:lvl3pPr>
            <a:lvl4pPr indent="-228600" lvl="3" marL="18288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900"/>
              <a:buNone/>
              <a:defRPr sz="900"/>
            </a:lvl4pPr>
            <a:lvl5pPr indent="-228600" lvl="4" marL="22860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900"/>
              <a:buNone/>
              <a:defRPr sz="900"/>
            </a:lvl5pPr>
            <a:lvl6pPr indent="-228600" lvl="5" marL="27432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900"/>
              <a:buNone/>
              <a:defRPr sz="900"/>
            </a:lvl6pPr>
            <a:lvl7pPr indent="-228600" lvl="6" marL="32004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900"/>
              <a:buNone/>
              <a:defRPr sz="900"/>
            </a:lvl7pPr>
            <a:lvl8pPr indent="-228600" lvl="7" marL="36576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900"/>
              <a:buNone/>
              <a:defRPr sz="900"/>
            </a:lvl8pPr>
            <a:lvl9pPr indent="-228600" lvl="8" marL="4114800" algn="l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SzPts val="900"/>
              <a:buNone/>
              <a:defRPr sz="900"/>
            </a:lvl9pPr>
          </a:lstStyle>
          <a:p/>
        </p:txBody>
      </p:sp>
      <p:sp>
        <p:nvSpPr>
          <p:cNvPr id="89" name="Google Shape;89;p21"/>
          <p:cNvSpPr txBox="1"/>
          <p:nvPr>
            <p:ph idx="10" type="dt"/>
          </p:nvPr>
        </p:nvSpPr>
        <p:spPr>
          <a:xfrm rot="-5400000">
            <a:off x="10797542" y="998537"/>
            <a:ext cx="19049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0" name="Google Shape;90;p21"/>
          <p:cNvSpPr txBox="1"/>
          <p:nvPr>
            <p:ph idx="11" type="ftr"/>
          </p:nvPr>
        </p:nvSpPr>
        <p:spPr>
          <a:xfrm rot="-5400000">
            <a:off x="9959341" y="4046537"/>
            <a:ext cx="3581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1" name="Google Shape;91;p21"/>
          <p:cNvSpPr txBox="1"/>
          <p:nvPr>
            <p:ph idx="12" type="sldNum"/>
          </p:nvPr>
        </p:nvSpPr>
        <p:spPr>
          <a:xfrm>
            <a:off x="11292840" y="6172200"/>
            <a:ext cx="914400" cy="5937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rm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u-H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ím és függőleges szöveg" type="vertTx">
  <p:cSld name="VERTICAL_TEXT"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2"/>
          <p:cNvSpPr txBox="1"/>
          <p:nvPr>
            <p:ph type="title"/>
          </p:nvPr>
        </p:nvSpPr>
        <p:spPr>
          <a:xfrm>
            <a:off x="1261872" y="365760"/>
            <a:ext cx="9692640" cy="13255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4" name="Google Shape;94;p22"/>
          <p:cNvSpPr txBox="1"/>
          <p:nvPr>
            <p:ph idx="1" type="body"/>
          </p:nvPr>
        </p:nvSpPr>
        <p:spPr>
          <a:xfrm rot="5400000">
            <a:off x="3383884" y="-293212"/>
            <a:ext cx="4351337" cy="85953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lnSpc>
                <a:spcPct val="95000"/>
              </a:lnSpc>
              <a:spcBef>
                <a:spcPts val="1400"/>
              </a:spcBef>
              <a:spcAft>
                <a:spcPts val="0"/>
              </a:spcAft>
              <a:buSzPts val="144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800"/>
              <a:buChar char="●"/>
              <a:defRPr/>
            </a:lvl2pPr>
            <a:lvl3pPr indent="-342900" lvl="2" marL="13716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800"/>
              <a:buChar char="●"/>
              <a:defRPr/>
            </a:lvl3pPr>
            <a:lvl4pPr indent="-342900" lvl="3" marL="18288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800"/>
              <a:buChar char="●"/>
              <a:defRPr/>
            </a:lvl5pPr>
            <a:lvl6pPr indent="-342900" lvl="5" marL="27432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800"/>
              <a:buChar char="●"/>
              <a:defRPr/>
            </a:lvl6pPr>
            <a:lvl7pPr indent="-342900" lvl="6" marL="32004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800"/>
              <a:buChar char="●"/>
              <a:defRPr/>
            </a:lvl8pPr>
            <a:lvl9pPr indent="-342900" lvl="8" marL="4114800" algn="l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SzPts val="1800"/>
              <a:buChar char="●"/>
              <a:defRPr/>
            </a:lvl9pPr>
          </a:lstStyle>
          <a:p/>
        </p:txBody>
      </p:sp>
      <p:sp>
        <p:nvSpPr>
          <p:cNvPr id="95" name="Google Shape;95;p22"/>
          <p:cNvSpPr txBox="1"/>
          <p:nvPr>
            <p:ph idx="10" type="dt"/>
          </p:nvPr>
        </p:nvSpPr>
        <p:spPr>
          <a:xfrm rot="-5400000">
            <a:off x="10797542" y="998537"/>
            <a:ext cx="19049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6" name="Google Shape;96;p22"/>
          <p:cNvSpPr txBox="1"/>
          <p:nvPr>
            <p:ph idx="11" type="ftr"/>
          </p:nvPr>
        </p:nvSpPr>
        <p:spPr>
          <a:xfrm rot="-5400000">
            <a:off x="9959341" y="4046537"/>
            <a:ext cx="3581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7" name="Google Shape;97;p22"/>
          <p:cNvSpPr txBox="1"/>
          <p:nvPr>
            <p:ph idx="12" type="sldNum"/>
          </p:nvPr>
        </p:nvSpPr>
        <p:spPr>
          <a:xfrm>
            <a:off x="11292840" y="6172200"/>
            <a:ext cx="914400" cy="5937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rm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u-H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üggőleges cím és szöveg" type="vertTitleAndTx">
  <p:cSld name="VERTICAL_TITLE_AND_VERTICAL_TEXT"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3"/>
          <p:cNvSpPr txBox="1"/>
          <p:nvPr>
            <p:ph type="title"/>
          </p:nvPr>
        </p:nvSpPr>
        <p:spPr>
          <a:xfrm rot="5400000">
            <a:off x="6938169" y="2091531"/>
            <a:ext cx="5897562" cy="2476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0" name="Google Shape;100;p23"/>
          <p:cNvSpPr txBox="1"/>
          <p:nvPr>
            <p:ph idx="1" type="body"/>
          </p:nvPr>
        </p:nvSpPr>
        <p:spPr>
          <a:xfrm rot="5400000">
            <a:off x="1680369" y="-537369"/>
            <a:ext cx="5897562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lnSpc>
                <a:spcPct val="95000"/>
              </a:lnSpc>
              <a:spcBef>
                <a:spcPts val="1400"/>
              </a:spcBef>
              <a:spcAft>
                <a:spcPts val="0"/>
              </a:spcAft>
              <a:buSzPts val="144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800"/>
              <a:buChar char="●"/>
              <a:defRPr/>
            </a:lvl2pPr>
            <a:lvl3pPr indent="-342900" lvl="2" marL="13716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800"/>
              <a:buChar char="●"/>
              <a:defRPr/>
            </a:lvl3pPr>
            <a:lvl4pPr indent="-342900" lvl="3" marL="18288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800"/>
              <a:buChar char="●"/>
              <a:defRPr/>
            </a:lvl5pPr>
            <a:lvl6pPr indent="-342900" lvl="5" marL="27432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800"/>
              <a:buChar char="●"/>
              <a:defRPr/>
            </a:lvl6pPr>
            <a:lvl7pPr indent="-342900" lvl="6" marL="32004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800"/>
              <a:buChar char="●"/>
              <a:defRPr/>
            </a:lvl8pPr>
            <a:lvl9pPr indent="-342900" lvl="8" marL="4114800" algn="l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SzPts val="1800"/>
              <a:buChar char="●"/>
              <a:defRPr/>
            </a:lvl9pPr>
          </a:lstStyle>
          <a:p/>
        </p:txBody>
      </p:sp>
      <p:sp>
        <p:nvSpPr>
          <p:cNvPr id="101" name="Google Shape;101;p23"/>
          <p:cNvSpPr txBox="1"/>
          <p:nvPr>
            <p:ph idx="10" type="dt"/>
          </p:nvPr>
        </p:nvSpPr>
        <p:spPr>
          <a:xfrm rot="-5400000">
            <a:off x="10797542" y="998537"/>
            <a:ext cx="19049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2" name="Google Shape;102;p23"/>
          <p:cNvSpPr txBox="1"/>
          <p:nvPr>
            <p:ph idx="11" type="ftr"/>
          </p:nvPr>
        </p:nvSpPr>
        <p:spPr>
          <a:xfrm rot="-5400000">
            <a:off x="9959341" y="4046537"/>
            <a:ext cx="3581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3" name="Google Shape;103;p23"/>
          <p:cNvSpPr txBox="1"/>
          <p:nvPr>
            <p:ph idx="12" type="sldNum"/>
          </p:nvPr>
        </p:nvSpPr>
        <p:spPr>
          <a:xfrm>
            <a:off x="11292840" y="6172200"/>
            <a:ext cx="914400" cy="5937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rm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u-H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ím és tartalom" type="obj">
  <p:cSld name="OBJECT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14"/>
          <p:cNvSpPr txBox="1"/>
          <p:nvPr>
            <p:ph type="title"/>
          </p:nvPr>
        </p:nvSpPr>
        <p:spPr>
          <a:xfrm>
            <a:off x="1261872" y="365760"/>
            <a:ext cx="9692640" cy="13255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14"/>
          <p:cNvSpPr txBox="1"/>
          <p:nvPr>
            <p:ph idx="1" type="body"/>
          </p:nvPr>
        </p:nvSpPr>
        <p:spPr>
          <a:xfrm>
            <a:off x="1261872" y="1828800"/>
            <a:ext cx="8595360" cy="43513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lnSpc>
                <a:spcPct val="95000"/>
              </a:lnSpc>
              <a:spcBef>
                <a:spcPts val="1400"/>
              </a:spcBef>
              <a:spcAft>
                <a:spcPts val="0"/>
              </a:spcAft>
              <a:buSzPts val="144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800"/>
              <a:buChar char="●"/>
              <a:defRPr/>
            </a:lvl2pPr>
            <a:lvl3pPr indent="-342900" lvl="2" marL="13716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800"/>
              <a:buChar char="●"/>
              <a:defRPr/>
            </a:lvl3pPr>
            <a:lvl4pPr indent="-342900" lvl="3" marL="18288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800"/>
              <a:buChar char="●"/>
              <a:defRPr/>
            </a:lvl5pPr>
            <a:lvl6pPr indent="-342900" lvl="5" marL="27432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800"/>
              <a:buChar char="●"/>
              <a:defRPr/>
            </a:lvl6pPr>
            <a:lvl7pPr indent="-342900" lvl="6" marL="32004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800"/>
              <a:buChar char="●"/>
              <a:defRPr/>
            </a:lvl8pPr>
            <a:lvl9pPr indent="-342900" lvl="8" marL="4114800" algn="l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SzPts val="1800"/>
              <a:buChar char="●"/>
              <a:defRPr/>
            </a:lvl9pPr>
          </a:lstStyle>
          <a:p/>
        </p:txBody>
      </p:sp>
      <p:sp>
        <p:nvSpPr>
          <p:cNvPr id="22" name="Google Shape;22;p14"/>
          <p:cNvSpPr txBox="1"/>
          <p:nvPr>
            <p:ph idx="10" type="dt"/>
          </p:nvPr>
        </p:nvSpPr>
        <p:spPr>
          <a:xfrm rot="-5400000">
            <a:off x="10797542" y="998537"/>
            <a:ext cx="19049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14"/>
          <p:cNvSpPr txBox="1"/>
          <p:nvPr>
            <p:ph idx="11" type="ftr"/>
          </p:nvPr>
        </p:nvSpPr>
        <p:spPr>
          <a:xfrm rot="-5400000">
            <a:off x="9959341" y="4046537"/>
            <a:ext cx="3581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14"/>
          <p:cNvSpPr txBox="1"/>
          <p:nvPr>
            <p:ph idx="12" type="sldNum"/>
          </p:nvPr>
        </p:nvSpPr>
        <p:spPr>
          <a:xfrm>
            <a:off x="11292840" y="6172200"/>
            <a:ext cx="914400" cy="5937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rm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u-H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ímdia" showMasterSp="0" type="title">
  <p:cSld name="TITLE">
    <p:bg>
      <p:bgPr>
        <a:solidFill>
          <a:srgbClr val="343437"/>
        </a:solidFill>
      </p:bgPr>
    </p:bg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1"/>
          <p:cNvSpPr txBox="1"/>
          <p:nvPr>
            <p:ph type="ctrTitle"/>
          </p:nvPr>
        </p:nvSpPr>
        <p:spPr>
          <a:xfrm>
            <a:off x="1261872" y="758952"/>
            <a:ext cx="9418320" cy="404164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Font typeface="Century Schoolbook"/>
              <a:buNone/>
              <a:defRPr sz="72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1"/>
          <p:cNvSpPr txBox="1"/>
          <p:nvPr>
            <p:ph idx="1" type="subTitle"/>
          </p:nvPr>
        </p:nvSpPr>
        <p:spPr>
          <a:xfrm>
            <a:off x="1261872" y="4800600"/>
            <a:ext cx="9418320" cy="16916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95000"/>
              </a:lnSpc>
              <a:spcBef>
                <a:spcPts val="1400"/>
              </a:spcBef>
              <a:spcAft>
                <a:spcPts val="0"/>
              </a:spcAft>
              <a:buSzPts val="1760"/>
              <a:buNone/>
              <a:defRPr sz="2200">
                <a:solidFill>
                  <a:srgbClr val="BFBFBF"/>
                </a:solidFill>
              </a:defRPr>
            </a:lvl1pPr>
            <a:lvl2pPr lvl="1" algn="ct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2200"/>
              <a:buNone/>
              <a:defRPr sz="2200"/>
            </a:lvl2pPr>
            <a:lvl3pPr lvl="2" algn="ct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2200"/>
              <a:buNone/>
              <a:defRPr sz="2200"/>
            </a:lvl3pPr>
            <a:lvl4pPr lvl="3" algn="ct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35" name="Google Shape;35;p11"/>
          <p:cNvSpPr txBox="1"/>
          <p:nvPr>
            <p:ph idx="10" type="dt"/>
          </p:nvPr>
        </p:nvSpPr>
        <p:spPr>
          <a:xfrm rot="-5400000">
            <a:off x="10797542" y="998537"/>
            <a:ext cx="19049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7F7F7F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11"/>
          <p:cNvSpPr txBox="1"/>
          <p:nvPr>
            <p:ph idx="11" type="ftr"/>
          </p:nvPr>
        </p:nvSpPr>
        <p:spPr>
          <a:xfrm rot="-5400000">
            <a:off x="9959341" y="4046537"/>
            <a:ext cx="3581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A5A5A5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11"/>
          <p:cNvSpPr txBox="1"/>
          <p:nvPr>
            <p:ph idx="12" type="sldNum"/>
          </p:nvPr>
        </p:nvSpPr>
        <p:spPr>
          <a:xfrm>
            <a:off x="11292840" y="6172200"/>
            <a:ext cx="914400" cy="5937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rmAutofit/>
          </a:bodyPr>
          <a:lstStyle>
            <a:lvl1pPr indent="0" lvl="0" marL="0" algn="ctr">
              <a:spcBef>
                <a:spcPts val="0"/>
              </a:spcBef>
              <a:buNone/>
              <a:defRPr sz="3600">
                <a:solidFill>
                  <a:srgbClr val="A5A5A5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1pPr>
            <a:lvl2pPr indent="0" lvl="1" marL="0" algn="ctr">
              <a:spcBef>
                <a:spcPts val="0"/>
              </a:spcBef>
              <a:buNone/>
              <a:defRPr sz="3600">
                <a:solidFill>
                  <a:srgbClr val="A5A5A5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2pPr>
            <a:lvl3pPr indent="0" lvl="2" marL="0" algn="ctr">
              <a:spcBef>
                <a:spcPts val="0"/>
              </a:spcBef>
              <a:buNone/>
              <a:defRPr sz="3600">
                <a:solidFill>
                  <a:srgbClr val="A5A5A5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3pPr>
            <a:lvl4pPr indent="0" lvl="3" marL="0" algn="ctr">
              <a:spcBef>
                <a:spcPts val="0"/>
              </a:spcBef>
              <a:buNone/>
              <a:defRPr sz="3600">
                <a:solidFill>
                  <a:srgbClr val="A5A5A5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4pPr>
            <a:lvl5pPr indent="0" lvl="4" marL="0" algn="ctr">
              <a:spcBef>
                <a:spcPts val="0"/>
              </a:spcBef>
              <a:buNone/>
              <a:defRPr sz="3600">
                <a:solidFill>
                  <a:srgbClr val="A5A5A5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5pPr>
            <a:lvl6pPr indent="0" lvl="5" marL="0" algn="ctr">
              <a:spcBef>
                <a:spcPts val="0"/>
              </a:spcBef>
              <a:buNone/>
              <a:defRPr sz="3600">
                <a:solidFill>
                  <a:srgbClr val="A5A5A5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6pPr>
            <a:lvl7pPr indent="0" lvl="6" marL="0" algn="ctr">
              <a:spcBef>
                <a:spcPts val="0"/>
              </a:spcBef>
              <a:buNone/>
              <a:defRPr sz="3600">
                <a:solidFill>
                  <a:srgbClr val="A5A5A5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7pPr>
            <a:lvl8pPr indent="0" lvl="7" marL="0" algn="ctr">
              <a:spcBef>
                <a:spcPts val="0"/>
              </a:spcBef>
              <a:buNone/>
              <a:defRPr sz="3600">
                <a:solidFill>
                  <a:srgbClr val="A5A5A5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8pPr>
            <a:lvl9pPr indent="0" lvl="8" marL="0" algn="ctr">
              <a:spcBef>
                <a:spcPts val="0"/>
              </a:spcBef>
              <a:buNone/>
              <a:defRPr sz="3600">
                <a:solidFill>
                  <a:srgbClr val="A5A5A5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u-HU"/>
              <a:t>‹#›</a:t>
            </a:fld>
            <a:endParaRPr/>
          </a:p>
        </p:txBody>
      </p:sp>
      <p:sp>
        <p:nvSpPr>
          <p:cNvPr id="38" name="Google Shape;38;p11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entury Schoolbook"/>
              <a:ea typeface="Century Schoolbook"/>
              <a:cs typeface="Century Schoolbook"/>
              <a:sym typeface="Century Schoolbook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ím és tartalom" type="obj">
  <p:cSld name="OBJECT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13"/>
          <p:cNvSpPr txBox="1"/>
          <p:nvPr>
            <p:ph type="title"/>
          </p:nvPr>
        </p:nvSpPr>
        <p:spPr>
          <a:xfrm>
            <a:off x="1261872" y="365760"/>
            <a:ext cx="9692640" cy="13255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13"/>
          <p:cNvSpPr txBox="1"/>
          <p:nvPr>
            <p:ph idx="1" type="body"/>
          </p:nvPr>
        </p:nvSpPr>
        <p:spPr>
          <a:xfrm>
            <a:off x="1261872" y="1828800"/>
            <a:ext cx="8595360" cy="43513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lnSpc>
                <a:spcPct val="95000"/>
              </a:lnSpc>
              <a:spcBef>
                <a:spcPts val="1400"/>
              </a:spcBef>
              <a:spcAft>
                <a:spcPts val="0"/>
              </a:spcAft>
              <a:buSzPts val="144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800"/>
              <a:buChar char="●"/>
              <a:defRPr/>
            </a:lvl2pPr>
            <a:lvl3pPr indent="-342900" lvl="2" marL="13716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800"/>
              <a:buChar char="●"/>
              <a:defRPr/>
            </a:lvl3pPr>
            <a:lvl4pPr indent="-342900" lvl="3" marL="18288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800"/>
              <a:buChar char="●"/>
              <a:defRPr/>
            </a:lvl5pPr>
            <a:lvl6pPr indent="-342900" lvl="5" marL="27432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800"/>
              <a:buChar char="●"/>
              <a:defRPr/>
            </a:lvl6pPr>
            <a:lvl7pPr indent="-342900" lvl="6" marL="32004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800"/>
              <a:buChar char="●"/>
              <a:defRPr/>
            </a:lvl8pPr>
            <a:lvl9pPr indent="-342900" lvl="8" marL="4114800" algn="l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SzPts val="1800"/>
              <a:buChar char="●"/>
              <a:defRPr/>
            </a:lvl9pPr>
          </a:lstStyle>
          <a:p/>
        </p:txBody>
      </p:sp>
      <p:sp>
        <p:nvSpPr>
          <p:cNvPr id="42" name="Google Shape;42;p13"/>
          <p:cNvSpPr txBox="1"/>
          <p:nvPr>
            <p:ph idx="10" type="dt"/>
          </p:nvPr>
        </p:nvSpPr>
        <p:spPr>
          <a:xfrm rot="-5400000">
            <a:off x="10797542" y="998537"/>
            <a:ext cx="19049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3"/>
          <p:cNvSpPr txBox="1"/>
          <p:nvPr>
            <p:ph idx="11" type="ftr"/>
          </p:nvPr>
        </p:nvSpPr>
        <p:spPr>
          <a:xfrm rot="-5400000">
            <a:off x="9959341" y="4046537"/>
            <a:ext cx="3581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3"/>
          <p:cNvSpPr txBox="1"/>
          <p:nvPr>
            <p:ph idx="12" type="sldNum"/>
          </p:nvPr>
        </p:nvSpPr>
        <p:spPr>
          <a:xfrm>
            <a:off x="11292840" y="6172200"/>
            <a:ext cx="914400" cy="5937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rm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u-H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zakaszfejléc" type="secHead">
  <p:cSld name="SECTION_HEADER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5"/>
          <p:cNvSpPr txBox="1"/>
          <p:nvPr>
            <p:ph type="title"/>
          </p:nvPr>
        </p:nvSpPr>
        <p:spPr>
          <a:xfrm>
            <a:off x="1261872" y="758952"/>
            <a:ext cx="9418320" cy="404164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200"/>
              <a:buFont typeface="Century Schoolbook"/>
              <a:buNone/>
              <a:defRPr b="0" sz="7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5"/>
          <p:cNvSpPr txBox="1"/>
          <p:nvPr>
            <p:ph idx="1" type="body"/>
          </p:nvPr>
        </p:nvSpPr>
        <p:spPr>
          <a:xfrm>
            <a:off x="1261872" y="4800600"/>
            <a:ext cx="9418320" cy="16916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5000"/>
              </a:lnSpc>
              <a:spcBef>
                <a:spcPts val="1400"/>
              </a:spcBef>
              <a:spcAft>
                <a:spcPts val="0"/>
              </a:spcAft>
              <a:buSzPts val="1760"/>
              <a:buNone/>
              <a:defRPr sz="2200">
                <a:solidFill>
                  <a:srgbClr val="595959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48" name="Google Shape;48;p15"/>
          <p:cNvSpPr txBox="1"/>
          <p:nvPr>
            <p:ph idx="10" type="dt"/>
          </p:nvPr>
        </p:nvSpPr>
        <p:spPr>
          <a:xfrm rot="-5400000">
            <a:off x="10797542" y="998537"/>
            <a:ext cx="19049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5"/>
          <p:cNvSpPr txBox="1"/>
          <p:nvPr>
            <p:ph idx="11" type="ftr"/>
          </p:nvPr>
        </p:nvSpPr>
        <p:spPr>
          <a:xfrm rot="-5400000">
            <a:off x="9959341" y="4046537"/>
            <a:ext cx="3581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" name="Google Shape;50;p15"/>
          <p:cNvSpPr txBox="1"/>
          <p:nvPr>
            <p:ph idx="12" type="sldNum"/>
          </p:nvPr>
        </p:nvSpPr>
        <p:spPr>
          <a:xfrm>
            <a:off x="11292840" y="6172200"/>
            <a:ext cx="914400" cy="5937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rm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u-HU"/>
              <a:t>‹#›</a:t>
            </a:fld>
            <a:endParaRPr/>
          </a:p>
        </p:txBody>
      </p:sp>
      <p:sp>
        <p:nvSpPr>
          <p:cNvPr id="51" name="Google Shape;51;p15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 tartalomrész" type="twoObj">
  <p:cSld name="TWO_OBJECTS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6"/>
          <p:cNvSpPr txBox="1"/>
          <p:nvPr>
            <p:ph type="title"/>
          </p:nvPr>
        </p:nvSpPr>
        <p:spPr>
          <a:xfrm>
            <a:off x="1261872" y="365760"/>
            <a:ext cx="9692640" cy="13255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" name="Google Shape;54;p16"/>
          <p:cNvSpPr txBox="1"/>
          <p:nvPr>
            <p:ph idx="1" type="body"/>
          </p:nvPr>
        </p:nvSpPr>
        <p:spPr>
          <a:xfrm>
            <a:off x="1261872" y="1828800"/>
            <a:ext cx="4480560" cy="43513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lnSpc>
                <a:spcPct val="95000"/>
              </a:lnSpc>
              <a:spcBef>
                <a:spcPts val="1400"/>
              </a:spcBef>
              <a:spcAft>
                <a:spcPts val="0"/>
              </a:spcAft>
              <a:buSzPts val="1440"/>
              <a:buChar char="•"/>
              <a:defRPr sz="1800"/>
            </a:lvl1pPr>
            <a:lvl2pPr indent="-330200" lvl="1" marL="9144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600"/>
              <a:buChar char="●"/>
              <a:defRPr sz="1600"/>
            </a:lvl2pPr>
            <a:lvl3pPr indent="-317500" lvl="2" marL="13716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●"/>
              <a:defRPr sz="1400"/>
            </a:lvl3pPr>
            <a:lvl4pPr indent="-317500" lvl="3" marL="18288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●"/>
              <a:defRPr sz="1400"/>
            </a:lvl4pPr>
            <a:lvl5pPr indent="-317500" lvl="4" marL="22860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●"/>
              <a:defRPr sz="1400"/>
            </a:lvl5pPr>
            <a:lvl6pPr indent="-317500" lvl="5" marL="27432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●"/>
              <a:defRPr sz="1400"/>
            </a:lvl6pPr>
            <a:lvl7pPr indent="-317500" lvl="6" marL="32004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●"/>
              <a:defRPr sz="1400"/>
            </a:lvl7pPr>
            <a:lvl8pPr indent="-317500" lvl="7" marL="36576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●"/>
              <a:defRPr sz="1400"/>
            </a:lvl8pPr>
            <a:lvl9pPr indent="-317500" lvl="8" marL="4114800" algn="l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SzPts val="1400"/>
              <a:buChar char="●"/>
              <a:defRPr sz="1400"/>
            </a:lvl9pPr>
          </a:lstStyle>
          <a:p/>
        </p:txBody>
      </p:sp>
      <p:sp>
        <p:nvSpPr>
          <p:cNvPr id="55" name="Google Shape;55;p16"/>
          <p:cNvSpPr txBox="1"/>
          <p:nvPr>
            <p:ph idx="2" type="body"/>
          </p:nvPr>
        </p:nvSpPr>
        <p:spPr>
          <a:xfrm>
            <a:off x="6126480" y="1828800"/>
            <a:ext cx="4480560" cy="43513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lnSpc>
                <a:spcPct val="95000"/>
              </a:lnSpc>
              <a:spcBef>
                <a:spcPts val="1400"/>
              </a:spcBef>
              <a:spcAft>
                <a:spcPts val="0"/>
              </a:spcAft>
              <a:buSzPts val="1440"/>
              <a:buChar char="•"/>
              <a:defRPr sz="1800"/>
            </a:lvl1pPr>
            <a:lvl2pPr indent="-330200" lvl="1" marL="9144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600"/>
              <a:buChar char="●"/>
              <a:defRPr sz="1600"/>
            </a:lvl2pPr>
            <a:lvl3pPr indent="-317500" lvl="2" marL="13716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●"/>
              <a:defRPr sz="1400"/>
            </a:lvl3pPr>
            <a:lvl4pPr indent="-317500" lvl="3" marL="18288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●"/>
              <a:defRPr sz="1400"/>
            </a:lvl4pPr>
            <a:lvl5pPr indent="-317500" lvl="4" marL="22860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●"/>
              <a:defRPr sz="1400"/>
            </a:lvl5pPr>
            <a:lvl6pPr indent="-317500" lvl="5" marL="27432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●"/>
              <a:defRPr sz="1400"/>
            </a:lvl6pPr>
            <a:lvl7pPr indent="-317500" lvl="6" marL="32004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●"/>
              <a:defRPr sz="1400"/>
            </a:lvl7pPr>
            <a:lvl8pPr indent="-317500" lvl="7" marL="36576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●"/>
              <a:defRPr sz="1400"/>
            </a:lvl8pPr>
            <a:lvl9pPr indent="-317500" lvl="8" marL="4114800" algn="l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SzPts val="1400"/>
              <a:buChar char="●"/>
              <a:defRPr sz="1400"/>
            </a:lvl9pPr>
          </a:lstStyle>
          <a:p/>
        </p:txBody>
      </p:sp>
      <p:sp>
        <p:nvSpPr>
          <p:cNvPr id="56" name="Google Shape;56;p16"/>
          <p:cNvSpPr txBox="1"/>
          <p:nvPr>
            <p:ph idx="10" type="dt"/>
          </p:nvPr>
        </p:nvSpPr>
        <p:spPr>
          <a:xfrm rot="-5400000">
            <a:off x="10797542" y="998537"/>
            <a:ext cx="19049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16"/>
          <p:cNvSpPr txBox="1"/>
          <p:nvPr>
            <p:ph idx="11" type="ftr"/>
          </p:nvPr>
        </p:nvSpPr>
        <p:spPr>
          <a:xfrm rot="-5400000">
            <a:off x="9959341" y="4046537"/>
            <a:ext cx="3581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" name="Google Shape;58;p16"/>
          <p:cNvSpPr txBox="1"/>
          <p:nvPr>
            <p:ph idx="12" type="sldNum"/>
          </p:nvPr>
        </p:nvSpPr>
        <p:spPr>
          <a:xfrm>
            <a:off x="11292840" y="6172200"/>
            <a:ext cx="914400" cy="5937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rm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u-H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Összehasonlítás" type="twoTxTwoObj">
  <p:cSld name="TWO_OBJECTS_WITH_TEXT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7"/>
          <p:cNvSpPr txBox="1"/>
          <p:nvPr>
            <p:ph type="title"/>
          </p:nvPr>
        </p:nvSpPr>
        <p:spPr>
          <a:xfrm>
            <a:off x="1261872" y="365760"/>
            <a:ext cx="9692640" cy="13255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" name="Google Shape;61;p17"/>
          <p:cNvSpPr txBox="1"/>
          <p:nvPr>
            <p:ph idx="1" type="body"/>
          </p:nvPr>
        </p:nvSpPr>
        <p:spPr>
          <a:xfrm>
            <a:off x="1261872" y="1713655"/>
            <a:ext cx="4480560" cy="73152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b="0" sz="2000">
                <a:solidFill>
                  <a:schemeClr val="dk2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SzPts val="1600"/>
              <a:buNone/>
              <a:defRPr b="1" sz="1600"/>
            </a:lvl9pPr>
          </a:lstStyle>
          <a:p/>
        </p:txBody>
      </p:sp>
      <p:sp>
        <p:nvSpPr>
          <p:cNvPr id="62" name="Google Shape;62;p17"/>
          <p:cNvSpPr txBox="1"/>
          <p:nvPr>
            <p:ph idx="2" type="body"/>
          </p:nvPr>
        </p:nvSpPr>
        <p:spPr>
          <a:xfrm>
            <a:off x="1261872" y="2507550"/>
            <a:ext cx="4480560" cy="36646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lnSpc>
                <a:spcPct val="95000"/>
              </a:lnSpc>
              <a:spcBef>
                <a:spcPts val="1400"/>
              </a:spcBef>
              <a:spcAft>
                <a:spcPts val="0"/>
              </a:spcAft>
              <a:buSzPts val="1440"/>
              <a:buChar char="•"/>
              <a:defRPr sz="1800"/>
            </a:lvl1pPr>
            <a:lvl2pPr indent="-330200" lvl="1" marL="9144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600"/>
              <a:buChar char="●"/>
              <a:defRPr sz="1600"/>
            </a:lvl2pPr>
            <a:lvl3pPr indent="-317500" lvl="2" marL="13716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●"/>
              <a:defRPr sz="1400"/>
            </a:lvl3pPr>
            <a:lvl4pPr indent="-317500" lvl="3" marL="18288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●"/>
              <a:defRPr sz="1400"/>
            </a:lvl4pPr>
            <a:lvl5pPr indent="-317500" lvl="4" marL="22860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●"/>
              <a:defRPr sz="1400"/>
            </a:lvl5pPr>
            <a:lvl6pPr indent="-317500" lvl="5" marL="27432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●"/>
              <a:defRPr sz="1400"/>
            </a:lvl6pPr>
            <a:lvl7pPr indent="-317500" lvl="6" marL="32004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●"/>
              <a:defRPr sz="1400"/>
            </a:lvl7pPr>
            <a:lvl8pPr indent="-317500" lvl="7" marL="36576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●"/>
              <a:defRPr sz="1400"/>
            </a:lvl8pPr>
            <a:lvl9pPr indent="-317500" lvl="8" marL="4114800" algn="l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SzPts val="1400"/>
              <a:buChar char="●"/>
              <a:defRPr sz="1400"/>
            </a:lvl9pPr>
          </a:lstStyle>
          <a:p/>
        </p:txBody>
      </p:sp>
      <p:sp>
        <p:nvSpPr>
          <p:cNvPr id="63" name="Google Shape;63;p17"/>
          <p:cNvSpPr txBox="1"/>
          <p:nvPr>
            <p:ph idx="3" type="body"/>
          </p:nvPr>
        </p:nvSpPr>
        <p:spPr>
          <a:xfrm>
            <a:off x="6126480" y="1713655"/>
            <a:ext cx="4480560" cy="73152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b="0" sz="2000">
                <a:solidFill>
                  <a:schemeClr val="dk2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1pPr>
            <a:lvl2pPr indent="-228600" lvl="1" marL="9144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SzPts val="1600"/>
              <a:buNone/>
              <a:defRPr b="1" sz="1600"/>
            </a:lvl9pPr>
          </a:lstStyle>
          <a:p/>
        </p:txBody>
      </p:sp>
      <p:sp>
        <p:nvSpPr>
          <p:cNvPr id="64" name="Google Shape;64;p17"/>
          <p:cNvSpPr txBox="1"/>
          <p:nvPr>
            <p:ph idx="4" type="body"/>
          </p:nvPr>
        </p:nvSpPr>
        <p:spPr>
          <a:xfrm>
            <a:off x="6126480" y="2507550"/>
            <a:ext cx="4480560" cy="36646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lnSpc>
                <a:spcPct val="95000"/>
              </a:lnSpc>
              <a:spcBef>
                <a:spcPts val="1400"/>
              </a:spcBef>
              <a:spcAft>
                <a:spcPts val="0"/>
              </a:spcAft>
              <a:buSzPts val="1440"/>
              <a:buChar char="•"/>
              <a:defRPr sz="1800"/>
            </a:lvl1pPr>
            <a:lvl2pPr indent="-330200" lvl="1" marL="9144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600"/>
              <a:buChar char="●"/>
              <a:defRPr sz="1600"/>
            </a:lvl2pPr>
            <a:lvl3pPr indent="-317500" lvl="2" marL="13716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●"/>
              <a:defRPr sz="1400"/>
            </a:lvl3pPr>
            <a:lvl4pPr indent="-317500" lvl="3" marL="18288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●"/>
              <a:defRPr sz="1400"/>
            </a:lvl4pPr>
            <a:lvl5pPr indent="-317500" lvl="4" marL="22860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●"/>
              <a:defRPr sz="1400"/>
            </a:lvl5pPr>
            <a:lvl6pPr indent="-317500" lvl="5" marL="27432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●"/>
              <a:defRPr sz="1400"/>
            </a:lvl6pPr>
            <a:lvl7pPr indent="-317500" lvl="6" marL="32004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●"/>
              <a:defRPr sz="1400"/>
            </a:lvl7pPr>
            <a:lvl8pPr indent="-317500" lvl="7" marL="36576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●"/>
              <a:defRPr sz="1400"/>
            </a:lvl8pPr>
            <a:lvl9pPr indent="-317500" lvl="8" marL="4114800" algn="l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SzPts val="1400"/>
              <a:buChar char="●"/>
              <a:defRPr sz="1400"/>
            </a:lvl9pPr>
          </a:lstStyle>
          <a:p/>
        </p:txBody>
      </p:sp>
      <p:sp>
        <p:nvSpPr>
          <p:cNvPr id="65" name="Google Shape;65;p17"/>
          <p:cNvSpPr txBox="1"/>
          <p:nvPr>
            <p:ph idx="10" type="dt"/>
          </p:nvPr>
        </p:nvSpPr>
        <p:spPr>
          <a:xfrm rot="-5400000">
            <a:off x="10797542" y="998537"/>
            <a:ext cx="19049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7"/>
          <p:cNvSpPr txBox="1"/>
          <p:nvPr>
            <p:ph idx="11" type="ftr"/>
          </p:nvPr>
        </p:nvSpPr>
        <p:spPr>
          <a:xfrm rot="-5400000">
            <a:off x="9959341" y="4046537"/>
            <a:ext cx="3581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7"/>
          <p:cNvSpPr txBox="1"/>
          <p:nvPr>
            <p:ph idx="12" type="sldNum"/>
          </p:nvPr>
        </p:nvSpPr>
        <p:spPr>
          <a:xfrm>
            <a:off x="11292840" y="6172200"/>
            <a:ext cx="914400" cy="5937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rm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u-H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sak cím" type="titleOnly">
  <p:cSld name="TITLE_ONLY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8"/>
          <p:cNvSpPr txBox="1"/>
          <p:nvPr>
            <p:ph type="title"/>
          </p:nvPr>
        </p:nvSpPr>
        <p:spPr>
          <a:xfrm>
            <a:off x="1261872" y="365760"/>
            <a:ext cx="9692640" cy="13255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8"/>
          <p:cNvSpPr txBox="1"/>
          <p:nvPr>
            <p:ph idx="10" type="dt"/>
          </p:nvPr>
        </p:nvSpPr>
        <p:spPr>
          <a:xfrm rot="-5400000">
            <a:off x="10797542" y="998537"/>
            <a:ext cx="19049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8"/>
          <p:cNvSpPr txBox="1"/>
          <p:nvPr>
            <p:ph idx="11" type="ftr"/>
          </p:nvPr>
        </p:nvSpPr>
        <p:spPr>
          <a:xfrm rot="-5400000">
            <a:off x="9959341" y="4046537"/>
            <a:ext cx="3581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8"/>
          <p:cNvSpPr txBox="1"/>
          <p:nvPr>
            <p:ph idx="12" type="sldNum"/>
          </p:nvPr>
        </p:nvSpPr>
        <p:spPr>
          <a:xfrm>
            <a:off x="11292840" y="6172200"/>
            <a:ext cx="914400" cy="5937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rm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u-H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Üres" type="blank">
  <p:cSld name="BLANK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9"/>
          <p:cNvSpPr txBox="1"/>
          <p:nvPr>
            <p:ph idx="10" type="dt"/>
          </p:nvPr>
        </p:nvSpPr>
        <p:spPr>
          <a:xfrm rot="-5400000">
            <a:off x="10797542" y="998537"/>
            <a:ext cx="19049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" name="Google Shape;75;p19"/>
          <p:cNvSpPr txBox="1"/>
          <p:nvPr>
            <p:ph idx="11" type="ftr"/>
          </p:nvPr>
        </p:nvSpPr>
        <p:spPr>
          <a:xfrm rot="-5400000">
            <a:off x="9959341" y="4046537"/>
            <a:ext cx="3581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9"/>
          <p:cNvSpPr txBox="1"/>
          <p:nvPr>
            <p:ph idx="12" type="sldNum"/>
          </p:nvPr>
        </p:nvSpPr>
        <p:spPr>
          <a:xfrm>
            <a:off x="11292840" y="6172200"/>
            <a:ext cx="914400" cy="5937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rm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u-H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slideLayout" Target="../slideLayouts/slideLayout4.xml"/><Relationship Id="rId3" Type="http://schemas.openxmlformats.org/officeDocument/2006/relationships/slideLayout" Target="../slideLayouts/slideLayout5.xml"/><Relationship Id="rId4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2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11.xml"/><Relationship Id="rId5" Type="http://schemas.openxmlformats.org/officeDocument/2006/relationships/slideLayout" Target="../slideLayouts/slideLayout7.xml"/><Relationship Id="rId6" Type="http://schemas.openxmlformats.org/officeDocument/2006/relationships/slideLayout" Target="../slideLayouts/slideLayout8.xml"/><Relationship Id="rId7" Type="http://schemas.openxmlformats.org/officeDocument/2006/relationships/slideLayout" Target="../slideLayouts/slideLayout9.xml"/><Relationship Id="rId8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0"/>
          <p:cNvSpPr/>
          <p:nvPr/>
        </p:nvSpPr>
        <p:spPr>
          <a:xfrm>
            <a:off x="11292840" y="0"/>
            <a:ext cx="914400" cy="6858000"/>
          </a:xfrm>
          <a:prstGeom prst="rect">
            <a:avLst/>
          </a:prstGeom>
          <a:solidFill>
            <a:srgbClr val="A7A192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entury Schoolbook"/>
              <a:ea typeface="Century Schoolbook"/>
              <a:cs typeface="Century Schoolbook"/>
              <a:sym typeface="Century Schoolbook"/>
            </a:endParaRPr>
          </a:p>
        </p:txBody>
      </p:sp>
      <p:sp>
        <p:nvSpPr>
          <p:cNvPr id="7" name="Google Shape;7;p10"/>
          <p:cNvSpPr txBox="1"/>
          <p:nvPr>
            <p:ph type="title"/>
          </p:nvPr>
        </p:nvSpPr>
        <p:spPr>
          <a:xfrm>
            <a:off x="1261872" y="365760"/>
            <a:ext cx="9692640" cy="13255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entury Schoolbook"/>
              <a:buNone/>
              <a:defRPr b="0" i="0" sz="4400" u="none" cap="none" strike="noStrike">
                <a:solidFill>
                  <a:schemeClr val="lt1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8" name="Google Shape;8;p10"/>
          <p:cNvSpPr txBox="1"/>
          <p:nvPr>
            <p:ph idx="1" type="body"/>
          </p:nvPr>
        </p:nvSpPr>
        <p:spPr>
          <a:xfrm>
            <a:off x="1261872" y="1828800"/>
            <a:ext cx="8595360" cy="43513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marR="0" rtl="0" algn="l">
              <a:lnSpc>
                <a:spcPct val="95000"/>
              </a:lnSpc>
              <a:spcBef>
                <a:spcPts val="14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1pPr>
            <a:lvl2pPr indent="-330200" lvl="1" marL="914400" marR="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Noto Sans Symbols"/>
              <a:buChar char="●"/>
              <a:defRPr b="0" i="0" sz="1600" u="none" cap="none" strike="noStrike">
                <a:solidFill>
                  <a:srgbClr val="FEFEFE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2pPr>
            <a:lvl3pPr indent="-317500" lvl="2" marL="1371600" marR="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b="0" i="0" sz="1400" u="none" cap="none" strike="noStrike">
                <a:solidFill>
                  <a:srgbClr val="FEFEFE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b="0" i="0" sz="1400" u="none" cap="none" strike="noStrike">
                <a:solidFill>
                  <a:srgbClr val="FEFEFE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b="0" i="0" sz="1400" u="none" cap="none" strike="noStrike">
                <a:solidFill>
                  <a:srgbClr val="FEFEFE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b="0" i="0" sz="1400" u="none" cap="none" strike="noStrike">
                <a:solidFill>
                  <a:srgbClr val="FEFEFE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b="0" i="0" sz="1400" u="none" cap="none" strike="noStrike">
                <a:solidFill>
                  <a:srgbClr val="FEFEFE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b="0" i="0" sz="1400" u="none" cap="none" strike="noStrike">
                <a:solidFill>
                  <a:srgbClr val="FEFEFE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SzPts val="1400"/>
              <a:buFont typeface="Noto Sans Symbols"/>
              <a:buChar char="●"/>
              <a:defRPr b="0" i="0" sz="1400" u="none" cap="none" strike="noStrike">
                <a:solidFill>
                  <a:srgbClr val="FEFEFE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9pPr>
          </a:lstStyle>
          <a:p/>
        </p:txBody>
      </p:sp>
      <p:sp>
        <p:nvSpPr>
          <p:cNvPr id="9" name="Google Shape;9;p10"/>
          <p:cNvSpPr txBox="1"/>
          <p:nvPr>
            <p:ph idx="10" type="dt"/>
          </p:nvPr>
        </p:nvSpPr>
        <p:spPr>
          <a:xfrm rot="-5400000">
            <a:off x="10797542" y="998537"/>
            <a:ext cx="19049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sz="1050">
                <a:solidFill>
                  <a:srgbClr val="F6F5F4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9pPr>
          </a:lstStyle>
          <a:p/>
        </p:txBody>
      </p:sp>
      <p:sp>
        <p:nvSpPr>
          <p:cNvPr id="10" name="Google Shape;10;p10"/>
          <p:cNvSpPr txBox="1"/>
          <p:nvPr>
            <p:ph idx="11" type="ftr"/>
          </p:nvPr>
        </p:nvSpPr>
        <p:spPr>
          <a:xfrm rot="-5400000">
            <a:off x="9959341" y="4046537"/>
            <a:ext cx="3581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050">
                <a:solidFill>
                  <a:srgbClr val="F6F5F4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9pPr>
          </a:lstStyle>
          <a:p/>
        </p:txBody>
      </p:sp>
      <p:sp>
        <p:nvSpPr>
          <p:cNvPr id="11" name="Google Shape;11;p10"/>
          <p:cNvSpPr txBox="1"/>
          <p:nvPr>
            <p:ph idx="12" type="sldNum"/>
          </p:nvPr>
        </p:nvSpPr>
        <p:spPr>
          <a:xfrm>
            <a:off x="11292840" y="6172200"/>
            <a:ext cx="914400" cy="5937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rmAutofit/>
          </a:bodyPr>
          <a:lstStyle>
            <a:lvl1pPr indent="0" lvl="0" marL="0" marR="0" rtl="0" algn="ctr">
              <a:spcBef>
                <a:spcPts val="0"/>
              </a:spcBef>
              <a:buNone/>
              <a:defRPr b="0" sz="3600" u="none">
                <a:solidFill>
                  <a:srgbClr val="E6E4DF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1pPr>
            <a:lvl2pPr indent="0" lvl="1" marL="0" marR="0" rtl="0" algn="ctr">
              <a:spcBef>
                <a:spcPts val="0"/>
              </a:spcBef>
              <a:buNone/>
              <a:defRPr b="0" sz="3600" u="none">
                <a:solidFill>
                  <a:srgbClr val="E6E4DF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2pPr>
            <a:lvl3pPr indent="0" lvl="2" marL="0" marR="0" rtl="0" algn="ctr">
              <a:spcBef>
                <a:spcPts val="0"/>
              </a:spcBef>
              <a:buNone/>
              <a:defRPr b="0" sz="3600" u="none">
                <a:solidFill>
                  <a:srgbClr val="E6E4DF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3pPr>
            <a:lvl4pPr indent="0" lvl="3" marL="0" marR="0" rtl="0" algn="ctr">
              <a:spcBef>
                <a:spcPts val="0"/>
              </a:spcBef>
              <a:buNone/>
              <a:defRPr b="0" sz="3600" u="none">
                <a:solidFill>
                  <a:srgbClr val="E6E4DF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4pPr>
            <a:lvl5pPr indent="0" lvl="4" marL="0" marR="0" rtl="0" algn="ctr">
              <a:spcBef>
                <a:spcPts val="0"/>
              </a:spcBef>
              <a:buNone/>
              <a:defRPr b="0" sz="3600" u="none">
                <a:solidFill>
                  <a:srgbClr val="E6E4DF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5pPr>
            <a:lvl6pPr indent="0" lvl="5" marL="0" marR="0" rtl="0" algn="ctr">
              <a:spcBef>
                <a:spcPts val="0"/>
              </a:spcBef>
              <a:buNone/>
              <a:defRPr b="0" sz="3600" u="none">
                <a:solidFill>
                  <a:srgbClr val="E6E4DF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6pPr>
            <a:lvl7pPr indent="0" lvl="6" marL="0" marR="0" rtl="0" algn="ctr">
              <a:spcBef>
                <a:spcPts val="0"/>
              </a:spcBef>
              <a:buNone/>
              <a:defRPr b="0" sz="3600" u="none">
                <a:solidFill>
                  <a:srgbClr val="E6E4DF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7pPr>
            <a:lvl8pPr indent="0" lvl="7" marL="0" marR="0" rtl="0" algn="ctr">
              <a:spcBef>
                <a:spcPts val="0"/>
              </a:spcBef>
              <a:buNone/>
              <a:defRPr b="0" sz="3600" u="none">
                <a:solidFill>
                  <a:srgbClr val="E6E4DF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8pPr>
            <a:lvl9pPr indent="0" lvl="8" marL="0" marR="0" rtl="0" algn="ctr">
              <a:spcBef>
                <a:spcPts val="0"/>
              </a:spcBef>
              <a:buNone/>
              <a:defRPr b="0" sz="3600" u="none">
                <a:solidFill>
                  <a:srgbClr val="E6E4DF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u-H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9"/>
          <p:cNvSpPr/>
          <p:nvPr/>
        </p:nvSpPr>
        <p:spPr>
          <a:xfrm>
            <a:off x="11292840" y="0"/>
            <a:ext cx="914400" cy="6858000"/>
          </a:xfrm>
          <a:prstGeom prst="rect">
            <a:avLst/>
          </a:prstGeom>
          <a:solidFill>
            <a:srgbClr val="343437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entury Schoolbook"/>
              <a:ea typeface="Century Schoolbook"/>
              <a:cs typeface="Century Schoolbook"/>
              <a:sym typeface="Century Schoolbook"/>
            </a:endParaRPr>
          </a:p>
        </p:txBody>
      </p:sp>
      <p:sp>
        <p:nvSpPr>
          <p:cNvPr id="27" name="Google Shape;27;p9"/>
          <p:cNvSpPr txBox="1"/>
          <p:nvPr>
            <p:ph type="title"/>
          </p:nvPr>
        </p:nvSpPr>
        <p:spPr>
          <a:xfrm>
            <a:off x="1261872" y="365760"/>
            <a:ext cx="9692640" cy="13255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entury Schoolbook"/>
              <a:buNone/>
              <a:defRPr b="0" i="0" sz="4400" u="none" cap="none" strike="noStrike">
                <a:solidFill>
                  <a:schemeClr val="dk1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8" name="Google Shape;28;p9"/>
          <p:cNvSpPr txBox="1"/>
          <p:nvPr>
            <p:ph idx="1" type="body"/>
          </p:nvPr>
        </p:nvSpPr>
        <p:spPr>
          <a:xfrm>
            <a:off x="1261872" y="1828800"/>
            <a:ext cx="8595360" cy="43513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marR="0" rtl="0" algn="l">
              <a:lnSpc>
                <a:spcPct val="95000"/>
              </a:lnSpc>
              <a:spcBef>
                <a:spcPts val="14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1pPr>
            <a:lvl2pPr indent="-330200" lvl="1" marL="914400" marR="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Noto Sans Symbols"/>
              <a:buChar char="●"/>
              <a:defRPr b="0" i="0" sz="1600" u="none" cap="none" strike="noStrike">
                <a:solidFill>
                  <a:srgbClr val="262626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2pPr>
            <a:lvl3pPr indent="-317500" lvl="2" marL="1371600" marR="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b="0" i="0" sz="1400" u="none" cap="none" strike="noStrike">
                <a:solidFill>
                  <a:srgbClr val="262626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b="0" i="0" sz="1400" u="none" cap="none" strike="noStrike">
                <a:solidFill>
                  <a:srgbClr val="262626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b="0" i="0" sz="1400" u="none" cap="none" strike="noStrike">
                <a:solidFill>
                  <a:srgbClr val="262626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b="0" i="0" sz="1400" u="none" cap="none" strike="noStrike">
                <a:solidFill>
                  <a:srgbClr val="262626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b="0" i="0" sz="1400" u="none" cap="none" strike="noStrike">
                <a:solidFill>
                  <a:srgbClr val="262626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b="0" i="0" sz="1400" u="none" cap="none" strike="noStrike">
                <a:solidFill>
                  <a:srgbClr val="262626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SzPts val="1400"/>
              <a:buFont typeface="Noto Sans Symbols"/>
              <a:buChar char="●"/>
              <a:defRPr b="0" i="0" sz="1400" u="none" cap="none" strike="noStrike">
                <a:solidFill>
                  <a:srgbClr val="262626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9pPr>
          </a:lstStyle>
          <a:p/>
        </p:txBody>
      </p:sp>
      <p:sp>
        <p:nvSpPr>
          <p:cNvPr id="29" name="Google Shape;29;p9"/>
          <p:cNvSpPr txBox="1"/>
          <p:nvPr>
            <p:ph idx="10" type="dt"/>
          </p:nvPr>
        </p:nvSpPr>
        <p:spPr>
          <a:xfrm rot="-5400000">
            <a:off x="10797542" y="998537"/>
            <a:ext cx="19049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sz="1050">
                <a:solidFill>
                  <a:srgbClr val="DADADA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9pPr>
          </a:lstStyle>
          <a:p/>
        </p:txBody>
      </p:sp>
      <p:sp>
        <p:nvSpPr>
          <p:cNvPr id="30" name="Google Shape;30;p9"/>
          <p:cNvSpPr txBox="1"/>
          <p:nvPr>
            <p:ph idx="11" type="ftr"/>
          </p:nvPr>
        </p:nvSpPr>
        <p:spPr>
          <a:xfrm rot="-5400000">
            <a:off x="9959341" y="4046537"/>
            <a:ext cx="3581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050">
                <a:solidFill>
                  <a:srgbClr val="DADADA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9pPr>
          </a:lstStyle>
          <a:p/>
        </p:txBody>
      </p:sp>
      <p:sp>
        <p:nvSpPr>
          <p:cNvPr id="31" name="Google Shape;31;p9"/>
          <p:cNvSpPr txBox="1"/>
          <p:nvPr>
            <p:ph idx="12" type="sldNum"/>
          </p:nvPr>
        </p:nvSpPr>
        <p:spPr>
          <a:xfrm>
            <a:off x="11292840" y="6172200"/>
            <a:ext cx="914400" cy="5937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rmAutofit/>
          </a:bodyPr>
          <a:lstStyle>
            <a:lvl1pPr indent="0" lvl="0" marL="0" marR="0" rtl="0" algn="ctr">
              <a:spcBef>
                <a:spcPts val="0"/>
              </a:spcBef>
              <a:buNone/>
              <a:defRPr b="0" sz="3600" u="none">
                <a:solidFill>
                  <a:srgbClr val="8E8E93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1pPr>
            <a:lvl2pPr indent="0" lvl="1" marL="0" marR="0" rtl="0" algn="ctr">
              <a:spcBef>
                <a:spcPts val="0"/>
              </a:spcBef>
              <a:buNone/>
              <a:defRPr b="0" sz="3600" u="none">
                <a:solidFill>
                  <a:srgbClr val="8E8E93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2pPr>
            <a:lvl3pPr indent="0" lvl="2" marL="0" marR="0" rtl="0" algn="ctr">
              <a:spcBef>
                <a:spcPts val="0"/>
              </a:spcBef>
              <a:buNone/>
              <a:defRPr b="0" sz="3600" u="none">
                <a:solidFill>
                  <a:srgbClr val="8E8E93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3pPr>
            <a:lvl4pPr indent="0" lvl="3" marL="0" marR="0" rtl="0" algn="ctr">
              <a:spcBef>
                <a:spcPts val="0"/>
              </a:spcBef>
              <a:buNone/>
              <a:defRPr b="0" sz="3600" u="none">
                <a:solidFill>
                  <a:srgbClr val="8E8E93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4pPr>
            <a:lvl5pPr indent="0" lvl="4" marL="0" marR="0" rtl="0" algn="ctr">
              <a:spcBef>
                <a:spcPts val="0"/>
              </a:spcBef>
              <a:buNone/>
              <a:defRPr b="0" sz="3600" u="none">
                <a:solidFill>
                  <a:srgbClr val="8E8E93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5pPr>
            <a:lvl6pPr indent="0" lvl="5" marL="0" marR="0" rtl="0" algn="ctr">
              <a:spcBef>
                <a:spcPts val="0"/>
              </a:spcBef>
              <a:buNone/>
              <a:defRPr b="0" sz="3600" u="none">
                <a:solidFill>
                  <a:srgbClr val="8E8E93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6pPr>
            <a:lvl7pPr indent="0" lvl="6" marL="0" marR="0" rtl="0" algn="ctr">
              <a:spcBef>
                <a:spcPts val="0"/>
              </a:spcBef>
              <a:buNone/>
              <a:defRPr b="0" sz="3600" u="none">
                <a:solidFill>
                  <a:srgbClr val="8E8E93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7pPr>
            <a:lvl8pPr indent="0" lvl="7" marL="0" marR="0" rtl="0" algn="ctr">
              <a:spcBef>
                <a:spcPts val="0"/>
              </a:spcBef>
              <a:buNone/>
              <a:defRPr b="0" sz="3600" u="none">
                <a:solidFill>
                  <a:srgbClr val="8E8E93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8pPr>
            <a:lvl9pPr indent="0" lvl="8" marL="0" marR="0" rtl="0" algn="ctr">
              <a:spcBef>
                <a:spcPts val="0"/>
              </a:spcBef>
              <a:buNone/>
              <a:defRPr b="0" sz="3600" u="none">
                <a:solidFill>
                  <a:srgbClr val="8E8E93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u-H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9.png"/><Relationship Id="rId4" Type="http://schemas.openxmlformats.org/officeDocument/2006/relationships/image" Target="../media/image11.jpg"/><Relationship Id="rId5" Type="http://schemas.openxmlformats.org/officeDocument/2006/relationships/image" Target="../media/image5.jpg"/><Relationship Id="rId6" Type="http://schemas.openxmlformats.org/officeDocument/2006/relationships/image" Target="../media/image7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jpg"/><Relationship Id="rId4" Type="http://schemas.openxmlformats.org/officeDocument/2006/relationships/image" Target="../media/image8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png"/><Relationship Id="rId4" Type="http://schemas.openxmlformats.org/officeDocument/2006/relationships/image" Target="../media/image6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8.jpg"/><Relationship Id="rId4" Type="http://schemas.openxmlformats.org/officeDocument/2006/relationships/image" Target="../media/image10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.jpg"/><Relationship Id="rId4" Type="http://schemas.openxmlformats.org/officeDocument/2006/relationships/image" Target="../media/image1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"/>
          <p:cNvSpPr txBox="1"/>
          <p:nvPr>
            <p:ph type="ctrTitle"/>
          </p:nvPr>
        </p:nvSpPr>
        <p:spPr>
          <a:xfrm>
            <a:off x="1261872" y="758952"/>
            <a:ext cx="9418320" cy="404164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Font typeface="Century Schoolbook"/>
              <a:buNone/>
            </a:pPr>
            <a:r>
              <a:rPr lang="hu-HU"/>
              <a:t>Helix SRAD telemetry antenna</a:t>
            </a:r>
            <a:endParaRPr/>
          </a:p>
        </p:txBody>
      </p:sp>
      <p:sp>
        <p:nvSpPr>
          <p:cNvPr id="109" name="Google Shape;109;p1"/>
          <p:cNvSpPr txBox="1"/>
          <p:nvPr>
            <p:ph idx="1" type="subTitle"/>
          </p:nvPr>
        </p:nvSpPr>
        <p:spPr>
          <a:xfrm>
            <a:off x="1261872" y="4800600"/>
            <a:ext cx="9418320" cy="16916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760"/>
              <a:buNone/>
            </a:pPr>
            <a:r>
              <a:rPr lang="hu-HU"/>
              <a:t>Funk Gábor – BME Suborbitals</a:t>
            </a:r>
            <a:endParaRPr/>
          </a:p>
        </p:txBody>
      </p:sp>
      <p:pic>
        <p:nvPicPr>
          <p:cNvPr id="110" name="Google Shape;110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075986" y="0"/>
            <a:ext cx="2116014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14141"/>
        </a:solidFill>
      </p:bgPr>
    </p:bg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1414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entury Schoolbook"/>
              <a:ea typeface="Century Schoolbook"/>
              <a:cs typeface="Century Schoolbook"/>
              <a:sym typeface="Century Schoolbook"/>
            </a:endParaRPr>
          </a:p>
        </p:txBody>
      </p:sp>
      <p:sp>
        <p:nvSpPr>
          <p:cNvPr id="116" name="Google Shape;116;p2"/>
          <p:cNvSpPr txBox="1"/>
          <p:nvPr>
            <p:ph type="title"/>
          </p:nvPr>
        </p:nvSpPr>
        <p:spPr>
          <a:xfrm>
            <a:off x="1261872" y="365760"/>
            <a:ext cx="9692640" cy="13255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entury Schoolbook"/>
              <a:buNone/>
            </a:pPr>
            <a:r>
              <a:rPr lang="hu-HU"/>
              <a:t>General ismertető</a:t>
            </a:r>
            <a:endParaRPr/>
          </a:p>
        </p:txBody>
      </p:sp>
      <p:sp>
        <p:nvSpPr>
          <p:cNvPr id="117" name="Google Shape;117;p2"/>
          <p:cNvSpPr txBox="1"/>
          <p:nvPr>
            <p:ph idx="1" type="body"/>
          </p:nvPr>
        </p:nvSpPr>
        <p:spPr>
          <a:xfrm>
            <a:off x="1261872" y="1828800"/>
            <a:ext cx="8595360" cy="43513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18288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40"/>
              <a:buChar char="•"/>
            </a:pPr>
            <a:r>
              <a:rPr lang="hu-HU"/>
              <a:t>A helix antenna (spirál antenna) egy olyan rádióantenna, amely egy vezető huzalból spirál (csavart) alakban készül, általában egy henger köré tekerve.</a:t>
            </a:r>
            <a:endParaRPr/>
          </a:p>
          <a:p>
            <a:pPr indent="-182880" lvl="0" marL="182880" rtl="0" algn="l">
              <a:lnSpc>
                <a:spcPct val="95000"/>
              </a:lnSpc>
              <a:spcBef>
                <a:spcPts val="1600"/>
              </a:spcBef>
              <a:spcAft>
                <a:spcPts val="0"/>
              </a:spcAft>
              <a:buSzPts val="1440"/>
              <a:buChar char="•"/>
            </a:pPr>
            <a:r>
              <a:rPr lang="hu-HU"/>
              <a:t>Egy spirálisan feltekert vezeték és mögötte egy fém reflektor (alaplap).</a:t>
            </a:r>
            <a:endParaRPr/>
          </a:p>
          <a:p>
            <a:pPr indent="-182880" lvl="0" marL="182880" rtl="0" algn="l">
              <a:lnSpc>
                <a:spcPct val="95000"/>
              </a:lnSpc>
              <a:spcBef>
                <a:spcPts val="1600"/>
              </a:spcBef>
              <a:spcAft>
                <a:spcPts val="0"/>
              </a:spcAft>
              <a:buSzPts val="1440"/>
              <a:buChar char="•"/>
            </a:pPr>
            <a:r>
              <a:rPr lang="hu-HU"/>
              <a:t>A rádióhullámokat körkörösen polarizált formában sugározza</a:t>
            </a:r>
            <a:endParaRPr/>
          </a:p>
          <a:p>
            <a:pPr indent="-182880" lvl="0" marL="182880" rtl="0" algn="l">
              <a:lnSpc>
                <a:spcPct val="95000"/>
              </a:lnSpc>
              <a:spcBef>
                <a:spcPts val="1600"/>
              </a:spcBef>
              <a:spcAft>
                <a:spcPts val="0"/>
              </a:spcAft>
              <a:buSzPts val="1440"/>
              <a:buChar char="•"/>
            </a:pPr>
            <a:r>
              <a:rPr lang="hu-HU"/>
              <a:t>Irányított sugárzás</a:t>
            </a:r>
            <a:endParaRPr/>
          </a:p>
          <a:p>
            <a:pPr indent="-182880" lvl="0" marL="182880" rtl="0" algn="l">
              <a:lnSpc>
                <a:spcPct val="95000"/>
              </a:lnSpc>
              <a:spcBef>
                <a:spcPts val="1600"/>
              </a:spcBef>
              <a:spcAft>
                <a:spcPts val="0"/>
              </a:spcAft>
              <a:buSzPts val="1440"/>
              <a:buChar char="•"/>
            </a:pPr>
            <a:r>
              <a:rPr lang="hu-HU"/>
              <a:t>Nagy gain</a:t>
            </a:r>
            <a:endParaRPr/>
          </a:p>
          <a:p>
            <a:pPr indent="-182880" lvl="0" marL="182880" rtl="0" algn="l">
              <a:lnSpc>
                <a:spcPct val="95000"/>
              </a:lnSpc>
              <a:spcBef>
                <a:spcPts val="1600"/>
              </a:spcBef>
              <a:spcAft>
                <a:spcPts val="0"/>
              </a:spcAft>
              <a:buSzPts val="1440"/>
              <a:buChar char="•"/>
            </a:pPr>
            <a:r>
              <a:rPr lang="hu-HU"/>
              <a:t>Kevésbé érzékeny az orientációra.</a:t>
            </a:r>
            <a:endParaRPr/>
          </a:p>
        </p:txBody>
      </p:sp>
      <p:sp>
        <p:nvSpPr>
          <p:cNvPr id="118" name="Google Shape;118;p2"/>
          <p:cNvSpPr/>
          <p:nvPr/>
        </p:nvSpPr>
        <p:spPr>
          <a:xfrm>
            <a:off x="11277600" y="0"/>
            <a:ext cx="914400" cy="6858000"/>
          </a:xfrm>
          <a:prstGeom prst="rect">
            <a:avLst/>
          </a:prstGeom>
          <a:solidFill>
            <a:srgbClr val="A7A192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entury Schoolbook"/>
              <a:ea typeface="Century Schoolbook"/>
              <a:cs typeface="Century Schoolbook"/>
              <a:sym typeface="Century Schoolbook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14141"/>
        </a:solidFill>
      </p:bgPr>
    </p:bg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1414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entury Schoolbook"/>
              <a:ea typeface="Century Schoolbook"/>
              <a:cs typeface="Century Schoolbook"/>
              <a:sym typeface="Century Schoolbook"/>
            </a:endParaRPr>
          </a:p>
        </p:txBody>
      </p:sp>
      <p:sp>
        <p:nvSpPr>
          <p:cNvPr id="124" name="Google Shape;124;p3"/>
          <p:cNvSpPr txBox="1"/>
          <p:nvPr>
            <p:ph type="title"/>
          </p:nvPr>
        </p:nvSpPr>
        <p:spPr>
          <a:xfrm>
            <a:off x="1261872" y="365760"/>
            <a:ext cx="9692640" cy="13255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entury Schoolbook"/>
              <a:buNone/>
            </a:pPr>
            <a:r>
              <a:rPr lang="hu-HU"/>
              <a:t>Struktúra legyártása</a:t>
            </a:r>
            <a:endParaRPr/>
          </a:p>
        </p:txBody>
      </p:sp>
      <p:sp>
        <p:nvSpPr>
          <p:cNvPr id="125" name="Google Shape;125;p3"/>
          <p:cNvSpPr/>
          <p:nvPr/>
        </p:nvSpPr>
        <p:spPr>
          <a:xfrm>
            <a:off x="11277600" y="0"/>
            <a:ext cx="914400" cy="6858000"/>
          </a:xfrm>
          <a:prstGeom prst="rect">
            <a:avLst/>
          </a:prstGeom>
          <a:solidFill>
            <a:srgbClr val="A7A192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entury Schoolbook"/>
              <a:ea typeface="Century Schoolbook"/>
              <a:cs typeface="Century Schoolbook"/>
              <a:sym typeface="Century Schoolbook"/>
            </a:endParaRPr>
          </a:p>
        </p:txBody>
      </p:sp>
      <p:pic>
        <p:nvPicPr>
          <p:cNvPr id="126" name="Google Shape;126;p3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171574" y="0"/>
            <a:ext cx="4044810" cy="4209906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3"/>
          <p:cNvSpPr txBox="1"/>
          <p:nvPr/>
        </p:nvSpPr>
        <p:spPr>
          <a:xfrm>
            <a:off x="1261872" y="1828800"/>
            <a:ext cx="6885318" cy="43513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182880" marR="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Arial"/>
              <a:buChar char="•"/>
            </a:pPr>
            <a:r>
              <a:rPr lang="hu-HU" sz="1800">
                <a:solidFill>
                  <a:schemeClr val="lt1"/>
                </a:solidFill>
                <a:latin typeface="Century Schoolbook"/>
                <a:ea typeface="Century Schoolbook"/>
                <a:cs typeface="Century Schoolbook"/>
                <a:sym typeface="Century Schoolbook"/>
              </a:rPr>
              <a:t>PVC cső + 3D nyomtatott részek</a:t>
            </a:r>
            <a:endParaRPr/>
          </a:p>
          <a:p>
            <a:pPr indent="-182880" lvl="0" marL="182880" marR="0" rtl="0" algn="l">
              <a:lnSpc>
                <a:spcPct val="9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Arial"/>
              <a:buChar char="•"/>
            </a:pPr>
            <a:r>
              <a:rPr lang="hu-HU" sz="1800">
                <a:solidFill>
                  <a:schemeClr val="lt1"/>
                </a:solidFill>
                <a:latin typeface="Century Schoolbook"/>
                <a:ea typeface="Century Schoolbook"/>
                <a:cs typeface="Century Schoolbook"/>
                <a:sym typeface="Century Schoolbook"/>
              </a:rPr>
              <a:t>Csavarozás a modularitás miatt</a:t>
            </a:r>
            <a:endParaRPr/>
          </a:p>
          <a:p>
            <a:pPr indent="-182880" lvl="0" marL="182880" marR="0" rtl="0" algn="l">
              <a:lnSpc>
                <a:spcPct val="9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Arial"/>
              <a:buChar char="•"/>
            </a:pPr>
            <a:r>
              <a:rPr lang="hu-HU" sz="1800">
                <a:solidFill>
                  <a:schemeClr val="lt1"/>
                </a:solidFill>
                <a:latin typeface="Century Schoolbook"/>
                <a:ea typeface="Century Schoolbook"/>
                <a:cs typeface="Century Schoolbook"/>
                <a:sym typeface="Century Schoolbook"/>
              </a:rPr>
              <a:t>2 féle gyártási opció: alulap vagy alu fólia. Összehasonlítás a dokumentációban</a:t>
            </a:r>
            <a:endParaRPr/>
          </a:p>
          <a:p>
            <a:pPr indent="-182880" lvl="0" marL="182880" marR="0" rtl="0" algn="l">
              <a:lnSpc>
                <a:spcPct val="9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Arial"/>
              <a:buChar char="•"/>
            </a:pPr>
            <a:r>
              <a:rPr lang="hu-HU" sz="1800">
                <a:solidFill>
                  <a:schemeClr val="lt1"/>
                </a:solidFill>
                <a:latin typeface="Century Schoolbook"/>
                <a:ea typeface="Century Schoolbook"/>
                <a:cs typeface="Century Schoolbook"/>
                <a:sym typeface="Century Schoolbook"/>
              </a:rPr>
              <a:t>Nem fém csavarokat lehet használni a jobb gain érdekében.</a:t>
            </a:r>
            <a:endParaRPr/>
          </a:p>
        </p:txBody>
      </p:sp>
      <p:pic>
        <p:nvPicPr>
          <p:cNvPr id="128" name="Google Shape;128;p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2957934"/>
            <a:ext cx="1337912" cy="390006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" name="Google Shape;129;p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0" y="2080194"/>
            <a:ext cx="1128081" cy="62634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" name="Google Shape;130;p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0050530" y="4209906"/>
            <a:ext cx="2165854" cy="26480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14141"/>
        </a:solidFill>
      </p:bgPr>
    </p:bg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1414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entury Schoolbook"/>
              <a:ea typeface="Century Schoolbook"/>
              <a:cs typeface="Century Schoolbook"/>
              <a:sym typeface="Century Schoolbook"/>
            </a:endParaRPr>
          </a:p>
        </p:txBody>
      </p:sp>
      <p:sp>
        <p:nvSpPr>
          <p:cNvPr id="136" name="Google Shape;136;p4"/>
          <p:cNvSpPr txBox="1"/>
          <p:nvPr>
            <p:ph type="title"/>
          </p:nvPr>
        </p:nvSpPr>
        <p:spPr>
          <a:xfrm>
            <a:off x="1261872" y="365760"/>
            <a:ext cx="9692640" cy="13255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entury Schoolbook"/>
              <a:buNone/>
            </a:pPr>
            <a:r>
              <a:rPr lang="hu-HU"/>
              <a:t>Lap legyártása</a:t>
            </a:r>
            <a:endParaRPr/>
          </a:p>
        </p:txBody>
      </p:sp>
      <p:sp>
        <p:nvSpPr>
          <p:cNvPr id="137" name="Google Shape;137;p4"/>
          <p:cNvSpPr/>
          <p:nvPr/>
        </p:nvSpPr>
        <p:spPr>
          <a:xfrm>
            <a:off x="11277600" y="0"/>
            <a:ext cx="914400" cy="6858000"/>
          </a:xfrm>
          <a:prstGeom prst="rect">
            <a:avLst/>
          </a:prstGeom>
          <a:solidFill>
            <a:srgbClr val="A7A192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entury Schoolbook"/>
              <a:ea typeface="Century Schoolbook"/>
              <a:cs typeface="Century Schoolbook"/>
              <a:sym typeface="Century Schoolbook"/>
            </a:endParaRPr>
          </a:p>
        </p:txBody>
      </p:sp>
      <p:sp>
        <p:nvSpPr>
          <p:cNvPr id="138" name="Google Shape;138;p4"/>
          <p:cNvSpPr txBox="1"/>
          <p:nvPr/>
        </p:nvSpPr>
        <p:spPr>
          <a:xfrm>
            <a:off x="1261872" y="1828800"/>
            <a:ext cx="6885318" cy="43513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182880" marR="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Arial"/>
              <a:buChar char="•"/>
            </a:pPr>
            <a:r>
              <a:rPr lang="hu-HU" sz="1800">
                <a:solidFill>
                  <a:schemeClr val="lt1"/>
                </a:solidFill>
                <a:latin typeface="Century Schoolbook"/>
                <a:ea typeface="Century Schoolbook"/>
                <a:cs typeface="Century Schoolbook"/>
                <a:sym typeface="Century Schoolbook"/>
              </a:rPr>
              <a:t>2 féle gyártási opció: alulap vagy alu fólia. Összehasonlítás a dokumentációban</a:t>
            </a:r>
            <a:endParaRPr/>
          </a:p>
          <a:p>
            <a:pPr indent="-182880" lvl="0" marL="182880" marR="0" rtl="0" algn="l">
              <a:lnSpc>
                <a:spcPct val="9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Arial"/>
              <a:buChar char="•"/>
            </a:pPr>
            <a:r>
              <a:rPr lang="hu-HU" sz="1800">
                <a:solidFill>
                  <a:schemeClr val="lt1"/>
                </a:solidFill>
                <a:latin typeface="Century Schoolbook"/>
                <a:ea typeface="Century Schoolbook"/>
                <a:cs typeface="Century Schoolbook"/>
                <a:sym typeface="Century Schoolbook"/>
              </a:rPr>
              <a:t>NE érintkezzen a helix huzallal.</a:t>
            </a:r>
            <a:endParaRPr/>
          </a:p>
          <a:p>
            <a:pPr indent="-182880" lvl="0" marL="182880" marR="0" rtl="0" algn="l">
              <a:lnSpc>
                <a:spcPct val="9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Arial"/>
              <a:buChar char="•"/>
            </a:pPr>
            <a:r>
              <a:rPr lang="hu-HU" sz="1800">
                <a:solidFill>
                  <a:schemeClr val="lt1"/>
                </a:solidFill>
                <a:latin typeface="Century Schoolbook"/>
                <a:ea typeface="Century Schoolbook"/>
                <a:cs typeface="Century Schoolbook"/>
                <a:sym typeface="Century Schoolbook"/>
              </a:rPr>
              <a:t>Az alufólia RF szempontból úgy viselkedik mint a lap, ha a fólia ki van feszítve.</a:t>
            </a:r>
            <a:endParaRPr/>
          </a:p>
          <a:p>
            <a:pPr indent="-182880" lvl="0" marL="182880" marR="0" rtl="0" algn="l">
              <a:lnSpc>
                <a:spcPct val="9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Arial"/>
              <a:buChar char="•"/>
            </a:pPr>
            <a:r>
              <a:rPr lang="hu-HU" sz="1800">
                <a:solidFill>
                  <a:schemeClr val="lt1"/>
                </a:solidFill>
                <a:latin typeface="Century Schoolbook"/>
                <a:ea typeface="Century Schoolbook"/>
                <a:cs typeface="Century Schoolbook"/>
                <a:sym typeface="Century Schoolbook"/>
              </a:rPr>
              <a:t>Nem jön szét, mert a cső talp oda rögzíti.</a:t>
            </a:r>
            <a:endParaRPr/>
          </a:p>
        </p:txBody>
      </p:sp>
      <p:pic>
        <p:nvPicPr>
          <p:cNvPr id="139" name="Google Shape;139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268102" y="4096344"/>
            <a:ext cx="3009498" cy="27616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" name="Google Shape;140;p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470278" y="0"/>
            <a:ext cx="2790854" cy="372168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14141"/>
        </a:solidFill>
      </p:bgPr>
    </p:bg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1414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entury Schoolbook"/>
              <a:ea typeface="Century Schoolbook"/>
              <a:cs typeface="Century Schoolbook"/>
              <a:sym typeface="Century Schoolbook"/>
            </a:endParaRPr>
          </a:p>
        </p:txBody>
      </p:sp>
      <p:sp>
        <p:nvSpPr>
          <p:cNvPr id="146" name="Google Shape;146;p5"/>
          <p:cNvSpPr txBox="1"/>
          <p:nvPr>
            <p:ph type="title"/>
          </p:nvPr>
        </p:nvSpPr>
        <p:spPr>
          <a:xfrm>
            <a:off x="1261872" y="365760"/>
            <a:ext cx="9692640" cy="13255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entury Schoolbook"/>
              <a:buNone/>
            </a:pPr>
            <a:r>
              <a:rPr lang="hu-HU"/>
              <a:t>Helix legyártása</a:t>
            </a:r>
            <a:endParaRPr/>
          </a:p>
        </p:txBody>
      </p:sp>
      <p:sp>
        <p:nvSpPr>
          <p:cNvPr id="147" name="Google Shape;147;p5"/>
          <p:cNvSpPr/>
          <p:nvPr/>
        </p:nvSpPr>
        <p:spPr>
          <a:xfrm>
            <a:off x="11277600" y="0"/>
            <a:ext cx="914400" cy="6858000"/>
          </a:xfrm>
          <a:prstGeom prst="rect">
            <a:avLst/>
          </a:prstGeom>
          <a:solidFill>
            <a:srgbClr val="A7A192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entury Schoolbook"/>
              <a:ea typeface="Century Schoolbook"/>
              <a:cs typeface="Century Schoolbook"/>
              <a:sym typeface="Century Schoolbook"/>
            </a:endParaRPr>
          </a:p>
        </p:txBody>
      </p:sp>
      <p:sp>
        <p:nvSpPr>
          <p:cNvPr id="148" name="Google Shape;148;p5"/>
          <p:cNvSpPr txBox="1"/>
          <p:nvPr/>
        </p:nvSpPr>
        <p:spPr>
          <a:xfrm>
            <a:off x="1261872" y="1828800"/>
            <a:ext cx="6885318" cy="43513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182880" marR="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Arial"/>
              <a:buChar char="•"/>
            </a:pPr>
            <a:r>
              <a:rPr lang="hu-HU" sz="1800">
                <a:solidFill>
                  <a:schemeClr val="lt1"/>
                </a:solidFill>
                <a:latin typeface="Century Schoolbook"/>
                <a:ea typeface="Century Schoolbook"/>
                <a:cs typeface="Century Schoolbook"/>
                <a:sym typeface="Century Schoolbook"/>
              </a:rPr>
              <a:t>2mm vastag rézhuzal helix szálnak.</a:t>
            </a:r>
            <a:endParaRPr/>
          </a:p>
          <a:p>
            <a:pPr indent="-182880" lvl="0" marL="182880" marR="0" rtl="0" algn="l">
              <a:lnSpc>
                <a:spcPct val="9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Arial"/>
              <a:buChar char="•"/>
            </a:pPr>
            <a:r>
              <a:rPr lang="hu-HU" sz="1800">
                <a:solidFill>
                  <a:schemeClr val="lt1"/>
                </a:solidFill>
                <a:latin typeface="Century Schoolbook"/>
                <a:ea typeface="Century Schoolbook"/>
                <a:cs typeface="Century Schoolbook"/>
                <a:sym typeface="Century Schoolbook"/>
              </a:rPr>
              <a:t>Feltekerni kézzel nehéz, 3D nyomtatott segédelemmel kell.</a:t>
            </a:r>
            <a:endParaRPr/>
          </a:p>
          <a:p>
            <a:pPr indent="-182880" lvl="0" marL="182880" marR="0" rtl="0" algn="l">
              <a:lnSpc>
                <a:spcPct val="9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Arial"/>
              <a:buChar char="•"/>
            </a:pPr>
            <a:r>
              <a:rPr lang="hu-HU" sz="1800">
                <a:solidFill>
                  <a:schemeClr val="lt1"/>
                </a:solidFill>
                <a:latin typeface="Century Schoolbook"/>
                <a:ea typeface="Century Schoolbook"/>
                <a:cs typeface="Century Schoolbook"/>
                <a:sym typeface="Century Schoolbook"/>
              </a:rPr>
              <a:t>Elsőnek fel kell tekerni a huzalt, majd azt felvezetni alulról.</a:t>
            </a:r>
            <a:endParaRPr/>
          </a:p>
          <a:p>
            <a:pPr indent="-182880" lvl="0" marL="182880" marR="0" rtl="0" algn="l">
              <a:lnSpc>
                <a:spcPct val="9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Arial"/>
              <a:buChar char="•"/>
            </a:pPr>
            <a:r>
              <a:rPr lang="hu-HU" sz="1800">
                <a:solidFill>
                  <a:schemeClr val="lt1"/>
                </a:solidFill>
                <a:latin typeface="Century Schoolbook"/>
                <a:ea typeface="Century Schoolbook"/>
                <a:cs typeface="Century Schoolbook"/>
                <a:sym typeface="Century Schoolbook"/>
              </a:rPr>
              <a:t>Vastagság miatt struktúra tartó.</a:t>
            </a:r>
            <a:endParaRPr/>
          </a:p>
          <a:p>
            <a:pPr indent="-182880" lvl="0" marL="182880" marR="0" rtl="0" algn="l">
              <a:lnSpc>
                <a:spcPct val="9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Arial"/>
              <a:buChar char="•"/>
            </a:pPr>
            <a:r>
              <a:rPr lang="hu-HU" sz="1800">
                <a:solidFill>
                  <a:schemeClr val="lt1"/>
                </a:solidFill>
                <a:latin typeface="Century Schoolbook"/>
                <a:ea typeface="Century Schoolbook"/>
                <a:cs typeface="Century Schoolbook"/>
                <a:sym typeface="Century Schoolbook"/>
              </a:rPr>
              <a:t>A menetek között egyenlő hely legyen.</a:t>
            </a:r>
            <a:endParaRPr/>
          </a:p>
        </p:txBody>
      </p:sp>
      <p:pic>
        <p:nvPicPr>
          <p:cNvPr id="149" name="Google Shape;149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967496" y="3047468"/>
            <a:ext cx="2600688" cy="3810532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" name="Google Shape;150;p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568184" y="0"/>
            <a:ext cx="2623816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14141"/>
        </a:solidFill>
      </p:bgPr>
    </p:bg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1414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entury Schoolbook"/>
              <a:ea typeface="Century Schoolbook"/>
              <a:cs typeface="Century Schoolbook"/>
              <a:sym typeface="Century Schoolbook"/>
            </a:endParaRPr>
          </a:p>
        </p:txBody>
      </p:sp>
      <p:sp>
        <p:nvSpPr>
          <p:cNvPr id="156" name="Google Shape;156;p6"/>
          <p:cNvSpPr txBox="1"/>
          <p:nvPr>
            <p:ph type="title"/>
          </p:nvPr>
        </p:nvSpPr>
        <p:spPr>
          <a:xfrm>
            <a:off x="1261872" y="365760"/>
            <a:ext cx="9692640" cy="13255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entury Schoolbook"/>
              <a:buNone/>
            </a:pPr>
            <a:r>
              <a:rPr lang="hu-HU"/>
              <a:t>Kábelezés</a:t>
            </a:r>
            <a:endParaRPr/>
          </a:p>
        </p:txBody>
      </p:sp>
      <p:sp>
        <p:nvSpPr>
          <p:cNvPr id="157" name="Google Shape;157;p6"/>
          <p:cNvSpPr/>
          <p:nvPr/>
        </p:nvSpPr>
        <p:spPr>
          <a:xfrm>
            <a:off x="11277600" y="0"/>
            <a:ext cx="914400" cy="6858000"/>
          </a:xfrm>
          <a:prstGeom prst="rect">
            <a:avLst/>
          </a:prstGeom>
          <a:solidFill>
            <a:srgbClr val="A7A192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entury Schoolbook"/>
              <a:ea typeface="Century Schoolbook"/>
              <a:cs typeface="Century Schoolbook"/>
              <a:sym typeface="Century Schoolbook"/>
            </a:endParaRPr>
          </a:p>
        </p:txBody>
      </p:sp>
      <p:sp>
        <p:nvSpPr>
          <p:cNvPr id="158" name="Google Shape;158;p6"/>
          <p:cNvSpPr txBox="1"/>
          <p:nvPr/>
        </p:nvSpPr>
        <p:spPr>
          <a:xfrm>
            <a:off x="1261872" y="1828800"/>
            <a:ext cx="6885318" cy="43513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182880" marR="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Arial"/>
              <a:buChar char="•"/>
            </a:pPr>
            <a:r>
              <a:rPr lang="hu-HU" sz="1800">
                <a:solidFill>
                  <a:schemeClr val="lt1"/>
                </a:solidFill>
                <a:latin typeface="Century Schoolbook"/>
                <a:ea typeface="Century Schoolbook"/>
                <a:cs typeface="Century Schoolbook"/>
                <a:sym typeface="Century Schoolbook"/>
              </a:rPr>
              <a:t>RG174 Koax kábel</a:t>
            </a:r>
            <a:endParaRPr/>
          </a:p>
          <a:p>
            <a:pPr indent="-182880" lvl="0" marL="182880" marR="0" rtl="0" algn="l">
              <a:lnSpc>
                <a:spcPct val="9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Arial"/>
              <a:buChar char="•"/>
            </a:pPr>
            <a:r>
              <a:rPr lang="hu-HU" sz="1800">
                <a:solidFill>
                  <a:schemeClr val="lt1"/>
                </a:solidFill>
                <a:latin typeface="Century Schoolbook"/>
                <a:ea typeface="Century Schoolbook"/>
                <a:cs typeface="Century Schoolbook"/>
                <a:sym typeface="Century Schoolbook"/>
              </a:rPr>
              <a:t>Egyik oldal egy SMA male connector, másik oldal:</a:t>
            </a:r>
            <a:endParaRPr/>
          </a:p>
          <a:p>
            <a:pPr indent="-182880" lvl="0" marL="182880" marR="0" rtl="0" algn="l">
              <a:lnSpc>
                <a:spcPct val="9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Arial"/>
              <a:buChar char="•"/>
            </a:pPr>
            <a:r>
              <a:rPr lang="hu-HU" sz="1800">
                <a:solidFill>
                  <a:schemeClr val="lt1"/>
                </a:solidFill>
                <a:latin typeface="Century Schoolbook"/>
                <a:ea typeface="Century Schoolbook"/>
                <a:cs typeface="Century Schoolbook"/>
                <a:sym typeface="Century Schoolbook"/>
              </a:rPr>
              <a:t>- A külső </a:t>
            </a:r>
            <a:r>
              <a:rPr lang="hu-HU" sz="1800">
                <a:solidFill>
                  <a:schemeClr val="lt1"/>
                </a:solidFill>
                <a:latin typeface="Century Schoolbook"/>
                <a:ea typeface="Century Schoolbook"/>
                <a:cs typeface="Century Schoolbook"/>
                <a:sym typeface="Century Schoolbook"/>
              </a:rPr>
              <a:t>ér</a:t>
            </a:r>
            <a:r>
              <a:rPr lang="hu-HU" sz="1800">
                <a:solidFill>
                  <a:schemeClr val="lt1"/>
                </a:solidFill>
                <a:latin typeface="Century Schoolbook"/>
                <a:ea typeface="Century Schoolbook"/>
                <a:cs typeface="Century Schoolbook"/>
                <a:sym typeface="Century Schoolbook"/>
              </a:rPr>
              <a:t> a ground plane (aluhoz) csatlakozik.</a:t>
            </a:r>
            <a:endParaRPr/>
          </a:p>
          <a:p>
            <a:pPr indent="-182880" lvl="0" marL="182880" marR="0" rtl="0" algn="l">
              <a:lnSpc>
                <a:spcPct val="9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Arial"/>
              <a:buChar char="•"/>
            </a:pPr>
            <a:r>
              <a:rPr lang="hu-HU" sz="1800">
                <a:solidFill>
                  <a:schemeClr val="lt1"/>
                </a:solidFill>
                <a:latin typeface="Century Schoolbook"/>
                <a:ea typeface="Century Schoolbook"/>
                <a:cs typeface="Century Schoolbook"/>
                <a:sym typeface="Century Schoolbook"/>
              </a:rPr>
              <a:t>- Belső ér a rézhuzalba van beforrasztva.</a:t>
            </a:r>
            <a:endParaRPr/>
          </a:p>
          <a:p>
            <a:pPr indent="-182880" lvl="0" marL="182880" marR="0" rtl="0" algn="l">
              <a:lnSpc>
                <a:spcPct val="9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Arial"/>
              <a:buChar char="•"/>
            </a:pPr>
            <a:r>
              <a:rPr lang="hu-HU" sz="1800">
                <a:solidFill>
                  <a:schemeClr val="lt1"/>
                </a:solidFill>
                <a:latin typeface="Century Schoolbook"/>
                <a:ea typeface="Century Schoolbook"/>
                <a:cs typeface="Century Schoolbook"/>
                <a:sym typeface="Century Schoolbook"/>
              </a:rPr>
              <a:t>Lehet a középső lyukon felvezetni, de ha a helix fázisát meg akarjuk tartani, érdemes az egyik csavar helyetti lyukon felvezetni.</a:t>
            </a:r>
            <a:endParaRPr/>
          </a:p>
          <a:p>
            <a:pPr indent="-182880" lvl="0" marL="182880" marR="0" rtl="0" algn="l">
              <a:lnSpc>
                <a:spcPct val="9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Arial"/>
              <a:buChar char="•"/>
            </a:pPr>
            <a:r>
              <a:rPr lang="hu-HU" sz="1800">
                <a:solidFill>
                  <a:schemeClr val="lt1"/>
                </a:solidFill>
                <a:latin typeface="Century Schoolbook"/>
                <a:ea typeface="Century Schoolbook"/>
                <a:cs typeface="Century Schoolbook"/>
                <a:sym typeface="Century Schoolbook"/>
              </a:rPr>
              <a:t>Először le kell kopasztani a védőburkokat és csak azután érdemes felvezetni alulról a kábelt.</a:t>
            </a:r>
            <a:endParaRPr/>
          </a:p>
          <a:p>
            <a:pPr indent="-182880" lvl="0" marL="182880" marR="0" rtl="0" algn="l">
              <a:lnSpc>
                <a:spcPct val="9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Arial"/>
              <a:buChar char="•"/>
            </a:pPr>
            <a:r>
              <a:rPr lang="hu-HU" sz="1800">
                <a:solidFill>
                  <a:schemeClr val="lt1"/>
                </a:solidFill>
                <a:latin typeface="Century Schoolbook"/>
                <a:ea typeface="Century Schoolbook"/>
                <a:cs typeface="Century Schoolbook"/>
                <a:sym typeface="Century Schoolbook"/>
              </a:rPr>
              <a:t>Több személyes a szerelés!!!</a:t>
            </a:r>
            <a:endParaRPr/>
          </a:p>
        </p:txBody>
      </p:sp>
      <p:pic>
        <p:nvPicPr>
          <p:cNvPr id="159" name="Google Shape;159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401146" y="0"/>
            <a:ext cx="2790854" cy="372168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0" name="Google Shape;160;p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530680" y="4114164"/>
            <a:ext cx="3661320" cy="27438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14141"/>
        </a:solidFill>
      </p:bgPr>
    </p:bg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1414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entury Schoolbook"/>
              <a:ea typeface="Century Schoolbook"/>
              <a:cs typeface="Century Schoolbook"/>
              <a:sym typeface="Century Schoolbook"/>
            </a:endParaRPr>
          </a:p>
        </p:txBody>
      </p:sp>
      <p:sp>
        <p:nvSpPr>
          <p:cNvPr id="166" name="Google Shape;166;p7"/>
          <p:cNvSpPr txBox="1"/>
          <p:nvPr>
            <p:ph type="title"/>
          </p:nvPr>
        </p:nvSpPr>
        <p:spPr>
          <a:xfrm>
            <a:off x="1261872" y="365760"/>
            <a:ext cx="9692640" cy="13255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entury Schoolbook"/>
              <a:buNone/>
            </a:pPr>
            <a:r>
              <a:rPr lang="hu-HU"/>
              <a:t>Tesztelés</a:t>
            </a:r>
            <a:endParaRPr/>
          </a:p>
        </p:txBody>
      </p:sp>
      <p:sp>
        <p:nvSpPr>
          <p:cNvPr id="167" name="Google Shape;167;p7"/>
          <p:cNvSpPr/>
          <p:nvPr/>
        </p:nvSpPr>
        <p:spPr>
          <a:xfrm>
            <a:off x="11277600" y="0"/>
            <a:ext cx="914400" cy="6858000"/>
          </a:xfrm>
          <a:prstGeom prst="rect">
            <a:avLst/>
          </a:prstGeom>
          <a:solidFill>
            <a:srgbClr val="A7A192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entury Schoolbook"/>
              <a:ea typeface="Century Schoolbook"/>
              <a:cs typeface="Century Schoolbook"/>
              <a:sym typeface="Century Schoolbook"/>
            </a:endParaRPr>
          </a:p>
        </p:txBody>
      </p:sp>
      <p:sp>
        <p:nvSpPr>
          <p:cNvPr id="168" name="Google Shape;168;p7"/>
          <p:cNvSpPr txBox="1"/>
          <p:nvPr/>
        </p:nvSpPr>
        <p:spPr>
          <a:xfrm>
            <a:off x="1261872" y="1828800"/>
            <a:ext cx="6885318" cy="43513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182880" marR="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Arial"/>
              <a:buChar char="•"/>
            </a:pPr>
            <a:r>
              <a:rPr lang="hu-HU" sz="1800">
                <a:solidFill>
                  <a:schemeClr val="lt1"/>
                </a:solidFill>
                <a:latin typeface="Century Schoolbook"/>
                <a:ea typeface="Century Schoolbook"/>
                <a:cs typeface="Century Schoolbook"/>
                <a:sym typeface="Century Schoolbook"/>
              </a:rPr>
              <a:t>NanoVNA-val mérés (tényleg van-e erősítése)</a:t>
            </a:r>
            <a:endParaRPr/>
          </a:p>
          <a:p>
            <a:pPr indent="-182880" lvl="0" marL="182880" marR="0" rtl="0" algn="l">
              <a:lnSpc>
                <a:spcPct val="9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Arial"/>
              <a:buChar char="•"/>
            </a:pPr>
            <a:r>
              <a:rPr lang="hu-HU" sz="1800">
                <a:solidFill>
                  <a:schemeClr val="lt1"/>
                </a:solidFill>
                <a:latin typeface="Century Schoolbook"/>
                <a:ea typeface="Century Schoolbook"/>
                <a:cs typeface="Century Schoolbook"/>
                <a:sym typeface="Century Schoolbook"/>
              </a:rPr>
              <a:t>Multiméterrel mérés (nem-e ér össze a shield és a helix réz elem)</a:t>
            </a:r>
            <a:endParaRPr/>
          </a:p>
          <a:p>
            <a:pPr indent="-182880" lvl="0" marL="182880" marR="0" rtl="0" algn="l">
              <a:lnSpc>
                <a:spcPct val="9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Arial"/>
              <a:buChar char="•"/>
            </a:pPr>
            <a:r>
              <a:rPr lang="hu-HU" sz="1800">
                <a:solidFill>
                  <a:schemeClr val="lt1"/>
                </a:solidFill>
                <a:latin typeface="Century Schoolbook"/>
                <a:ea typeface="Century Schoolbook"/>
                <a:cs typeface="Century Schoolbook"/>
                <a:sym typeface="Century Schoolbook"/>
              </a:rPr>
              <a:t>Long-range tesztek</a:t>
            </a:r>
            <a:endParaRPr/>
          </a:p>
          <a:p>
            <a:pPr indent="-182880" lvl="0" marL="182880" marR="0" rtl="0" algn="l">
              <a:lnSpc>
                <a:spcPct val="9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Arial"/>
              <a:buChar char="•"/>
            </a:pPr>
            <a:r>
              <a:rPr lang="hu-HU" sz="1800">
                <a:solidFill>
                  <a:schemeClr val="lt1"/>
                </a:solidFill>
                <a:latin typeface="Century Schoolbook"/>
                <a:ea typeface="Century Schoolbook"/>
                <a:cs typeface="Century Schoolbook"/>
                <a:sym typeface="Century Schoolbook"/>
              </a:rPr>
              <a:t>Kimenet: kicsit fine-tuneolni kellett az alsó helix rézmeneteket.</a:t>
            </a:r>
            <a:endParaRPr/>
          </a:p>
        </p:txBody>
      </p:sp>
      <p:pic>
        <p:nvPicPr>
          <p:cNvPr id="169" name="Google Shape;169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481253" y="3382644"/>
            <a:ext cx="3710756" cy="34753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70" name="Google Shape;170;p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030800" y="0"/>
            <a:ext cx="2161201" cy="3842150"/>
          </a:xfrm>
          <a:prstGeom prst="rect">
            <a:avLst/>
          </a:prstGeom>
          <a:solidFill>
            <a:srgbClr val="414141"/>
          </a:solidFill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8"/>
          <p:cNvSpPr txBox="1"/>
          <p:nvPr>
            <p:ph type="ctrTitle"/>
          </p:nvPr>
        </p:nvSpPr>
        <p:spPr>
          <a:xfrm>
            <a:off x="1261872" y="758952"/>
            <a:ext cx="9418320" cy="213815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Font typeface="Century Schoolbook"/>
              <a:buNone/>
            </a:pPr>
            <a:r>
              <a:rPr lang="hu-HU"/>
              <a:t>Köszönöm a figyelmet!</a:t>
            </a:r>
            <a:endParaRPr/>
          </a:p>
        </p:txBody>
      </p:sp>
      <p:pic>
        <p:nvPicPr>
          <p:cNvPr id="176" name="Google Shape;176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80500" y="2897109"/>
            <a:ext cx="1231000" cy="39896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Nézet">
  <a:themeElements>
    <a:clrScheme name="Nézet">
      <a:dk1>
        <a:srgbClr val="000000"/>
      </a:dk1>
      <a:lt1>
        <a:srgbClr val="FFFFFF"/>
      </a:lt1>
      <a:dk2>
        <a:srgbClr val="46464A"/>
      </a:dk2>
      <a:lt2>
        <a:srgbClr val="D6D3CC"/>
      </a:lt2>
      <a:accent1>
        <a:srgbClr val="6F6F74"/>
      </a:accent1>
      <a:accent2>
        <a:srgbClr val="92A9B9"/>
      </a:accent2>
      <a:accent3>
        <a:srgbClr val="A7B789"/>
      </a:accent3>
      <a:accent4>
        <a:srgbClr val="B9A489"/>
      </a:accent4>
      <a:accent5>
        <a:srgbClr val="8D6374"/>
      </a:accent5>
      <a:accent6>
        <a:srgbClr val="9B7362"/>
      </a:accent6>
      <a:hlink>
        <a:srgbClr val="67AABF"/>
      </a:hlink>
      <a:folHlink>
        <a:srgbClr val="ABAFA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Nézet">
  <a:themeElements>
    <a:clrScheme name="Nézet">
      <a:dk1>
        <a:srgbClr val="000000"/>
      </a:dk1>
      <a:lt1>
        <a:srgbClr val="FFFFFF"/>
      </a:lt1>
      <a:dk2>
        <a:srgbClr val="46464A"/>
      </a:dk2>
      <a:lt2>
        <a:srgbClr val="D6D3CC"/>
      </a:lt2>
      <a:accent1>
        <a:srgbClr val="6F6F74"/>
      </a:accent1>
      <a:accent2>
        <a:srgbClr val="92A9B9"/>
      </a:accent2>
      <a:accent3>
        <a:srgbClr val="A7B789"/>
      </a:accent3>
      <a:accent4>
        <a:srgbClr val="B9A489"/>
      </a:accent4>
      <a:accent5>
        <a:srgbClr val="8D6374"/>
      </a:accent5>
      <a:accent6>
        <a:srgbClr val="9B7362"/>
      </a:accent6>
      <a:hlink>
        <a:srgbClr val="67AABF"/>
      </a:hlink>
      <a:folHlink>
        <a:srgbClr val="ABAFA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2026-02-25T16:19:18Z</dcterms:created>
  <dc:creator>Gábor Funk</dc:creator>
</cp:coreProperties>
</file>